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55EB1B-5B06-48D4-9F7C-6A900C79A01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FFF19309-B3F1-47C4-945D-6F8683F35905}">
      <dgm:prSet phldrT="[Текст]"/>
      <dgm:spPr/>
      <dgm:t>
        <a:bodyPr/>
        <a:lstStyle/>
        <a:p>
          <a:r>
            <a:rPr lang="kk-KZ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Разработчики стратегического плана:</a:t>
          </a:r>
          <a:endParaRPr lang="ru-KZ" dirty="0">
            <a:solidFill>
              <a:srgbClr val="0070C0"/>
            </a:solidFill>
          </a:endParaRPr>
        </a:p>
      </dgm:t>
    </dgm:pt>
    <dgm:pt modelId="{E8CA7C12-313D-495F-B8F3-A5AFB4D68623}" type="parTrans" cxnId="{1329DAB1-1753-44CA-B473-E7B415C29D99}">
      <dgm:prSet/>
      <dgm:spPr/>
      <dgm:t>
        <a:bodyPr/>
        <a:lstStyle/>
        <a:p>
          <a:endParaRPr lang="ru-KZ"/>
        </a:p>
      </dgm:t>
    </dgm:pt>
    <dgm:pt modelId="{04B9CDC9-D21D-4194-A8B7-20E53FB7EDA7}" type="sibTrans" cxnId="{1329DAB1-1753-44CA-B473-E7B415C29D99}">
      <dgm:prSet/>
      <dgm:spPr/>
      <dgm:t>
        <a:bodyPr/>
        <a:lstStyle/>
        <a:p>
          <a:endParaRPr lang="ru-KZ"/>
        </a:p>
      </dgm:t>
    </dgm:pt>
    <dgm:pt modelId="{96B2755B-2A99-4995-ABD4-D837A6F0367D}">
      <dgm:prSet phldrT="[Текст]"/>
      <dgm:spPr/>
      <dgm:t>
        <a:bodyPr/>
        <a:lstStyle/>
        <a:p>
          <a:r>
            <a:rPr lang="kk-KZ" dirty="0">
              <a:solidFill>
                <a:srgbClr val="FFFF00"/>
              </a:solidFill>
            </a:rPr>
            <a:t>Директор детского сада Нурмуханова М.Т. </a:t>
          </a:r>
          <a:endParaRPr lang="ru-KZ" dirty="0">
            <a:solidFill>
              <a:srgbClr val="FFFF00"/>
            </a:solidFill>
          </a:endParaRPr>
        </a:p>
      </dgm:t>
    </dgm:pt>
    <dgm:pt modelId="{357C4955-3731-4EB1-A8B8-A36D52897649}" type="parTrans" cxnId="{C8ABB1AC-DF02-409D-BBAE-BA31AC6C04D1}">
      <dgm:prSet/>
      <dgm:spPr/>
      <dgm:t>
        <a:bodyPr/>
        <a:lstStyle/>
        <a:p>
          <a:endParaRPr lang="ru-KZ"/>
        </a:p>
      </dgm:t>
    </dgm:pt>
    <dgm:pt modelId="{80E4C4EA-A730-4F17-B404-4BB4CDD898F9}" type="sibTrans" cxnId="{C8ABB1AC-DF02-409D-BBAE-BA31AC6C04D1}">
      <dgm:prSet/>
      <dgm:spPr/>
      <dgm:t>
        <a:bodyPr/>
        <a:lstStyle/>
        <a:p>
          <a:endParaRPr lang="ru-KZ"/>
        </a:p>
      </dgm:t>
    </dgm:pt>
    <dgm:pt modelId="{9AACE804-69F5-4B96-A447-F7D535138345}">
      <dgm:prSet phldrT="[Текст]"/>
      <dgm:spPr/>
      <dgm:t>
        <a:bodyPr/>
        <a:lstStyle/>
        <a:p>
          <a:r>
            <a:rPr lang="kk-KZ" dirty="0">
              <a:solidFill>
                <a:srgbClr val="FFFF00"/>
              </a:solidFill>
            </a:rPr>
            <a:t>Творческая группа</a:t>
          </a:r>
          <a:endParaRPr lang="ru-KZ" dirty="0">
            <a:solidFill>
              <a:srgbClr val="FFFF00"/>
            </a:solidFill>
          </a:endParaRPr>
        </a:p>
      </dgm:t>
    </dgm:pt>
    <dgm:pt modelId="{35840D11-5DD7-40EC-ADE6-C26AADCEA137}" type="parTrans" cxnId="{905CF5F6-7D3D-48B0-9553-3DE8F3F64A2C}">
      <dgm:prSet/>
      <dgm:spPr/>
      <dgm:t>
        <a:bodyPr/>
        <a:lstStyle/>
        <a:p>
          <a:endParaRPr lang="ru-KZ"/>
        </a:p>
      </dgm:t>
    </dgm:pt>
    <dgm:pt modelId="{5004FD83-A496-443B-BDF7-9EBBA08799B9}" type="sibTrans" cxnId="{905CF5F6-7D3D-48B0-9553-3DE8F3F64A2C}">
      <dgm:prSet/>
      <dgm:spPr/>
      <dgm:t>
        <a:bodyPr/>
        <a:lstStyle/>
        <a:p>
          <a:endParaRPr lang="ru-KZ"/>
        </a:p>
      </dgm:t>
    </dgm:pt>
    <dgm:pt modelId="{4F1AC947-8AB7-40B3-95CD-1EB398440D8A}">
      <dgm:prSet phldrT="[Текст]"/>
      <dgm:spPr/>
      <dgm:t>
        <a:bodyPr/>
        <a:lstStyle/>
        <a:p>
          <a:r>
            <a:rPr lang="kk-KZ" dirty="0">
              <a:solidFill>
                <a:srgbClr val="FFFF00"/>
              </a:solidFill>
            </a:rPr>
            <a:t>Педагогический коллектив</a:t>
          </a:r>
          <a:endParaRPr lang="ru-KZ" dirty="0">
            <a:solidFill>
              <a:srgbClr val="FFFF00"/>
            </a:solidFill>
          </a:endParaRPr>
        </a:p>
      </dgm:t>
    </dgm:pt>
    <dgm:pt modelId="{D801B5CE-CD2E-4682-AB60-58774B38A900}" type="parTrans" cxnId="{2E86A23A-8285-4321-B7FC-55DFD58D36DD}">
      <dgm:prSet/>
      <dgm:spPr/>
      <dgm:t>
        <a:bodyPr/>
        <a:lstStyle/>
        <a:p>
          <a:endParaRPr lang="ru-KZ"/>
        </a:p>
      </dgm:t>
    </dgm:pt>
    <dgm:pt modelId="{8CE133DD-691B-4A7A-90C1-7E8172326F01}" type="sibTrans" cxnId="{2E86A23A-8285-4321-B7FC-55DFD58D36DD}">
      <dgm:prSet/>
      <dgm:spPr/>
      <dgm:t>
        <a:bodyPr/>
        <a:lstStyle/>
        <a:p>
          <a:endParaRPr lang="ru-KZ"/>
        </a:p>
      </dgm:t>
    </dgm:pt>
    <dgm:pt modelId="{696310C1-5D7B-4509-9C9B-0F224C64BF08}" type="pres">
      <dgm:prSet presAssocID="{3B55EB1B-5B06-48D4-9F7C-6A900C79A01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98AB61D-6073-42F8-8967-4EC9F68172EA}" type="pres">
      <dgm:prSet presAssocID="{FFF19309-B3F1-47C4-945D-6F8683F35905}" presName="vertOne" presStyleCnt="0"/>
      <dgm:spPr/>
    </dgm:pt>
    <dgm:pt modelId="{BF10BE77-2327-4CF6-A05B-7618BE1C92E1}" type="pres">
      <dgm:prSet presAssocID="{FFF19309-B3F1-47C4-945D-6F8683F35905}" presName="txOne" presStyleLbl="node0" presStyleIdx="0" presStyleCnt="1">
        <dgm:presLayoutVars>
          <dgm:chPref val="3"/>
        </dgm:presLayoutVars>
      </dgm:prSet>
      <dgm:spPr/>
    </dgm:pt>
    <dgm:pt modelId="{0CF636FD-F202-4C76-A733-0E5327F8DA8E}" type="pres">
      <dgm:prSet presAssocID="{FFF19309-B3F1-47C4-945D-6F8683F35905}" presName="parTransOne" presStyleCnt="0"/>
      <dgm:spPr/>
    </dgm:pt>
    <dgm:pt modelId="{EB3121C3-69D5-43F3-94D8-FE9FACC70462}" type="pres">
      <dgm:prSet presAssocID="{FFF19309-B3F1-47C4-945D-6F8683F35905}" presName="horzOne" presStyleCnt="0"/>
      <dgm:spPr/>
    </dgm:pt>
    <dgm:pt modelId="{DE08671A-9232-4331-B2FC-05BDB0057BB2}" type="pres">
      <dgm:prSet presAssocID="{96B2755B-2A99-4995-ABD4-D837A6F0367D}" presName="vertTwo" presStyleCnt="0"/>
      <dgm:spPr/>
    </dgm:pt>
    <dgm:pt modelId="{C626592D-03BA-417D-B6A4-2B574085D9DB}" type="pres">
      <dgm:prSet presAssocID="{96B2755B-2A99-4995-ABD4-D837A6F0367D}" presName="txTwo" presStyleLbl="node2" presStyleIdx="0" presStyleCnt="3">
        <dgm:presLayoutVars>
          <dgm:chPref val="3"/>
        </dgm:presLayoutVars>
      </dgm:prSet>
      <dgm:spPr/>
    </dgm:pt>
    <dgm:pt modelId="{645B05DE-4BF9-4A13-A1DA-ECB46E74C0D6}" type="pres">
      <dgm:prSet presAssocID="{96B2755B-2A99-4995-ABD4-D837A6F0367D}" presName="horzTwo" presStyleCnt="0"/>
      <dgm:spPr/>
    </dgm:pt>
    <dgm:pt modelId="{0A460951-DDE6-4BC0-A9C0-0BC0D6D3259B}" type="pres">
      <dgm:prSet presAssocID="{80E4C4EA-A730-4F17-B404-4BB4CDD898F9}" presName="sibSpaceTwo" presStyleCnt="0"/>
      <dgm:spPr/>
    </dgm:pt>
    <dgm:pt modelId="{50163916-A8DB-423B-9B53-BBB2BCA4E127}" type="pres">
      <dgm:prSet presAssocID="{9AACE804-69F5-4B96-A447-F7D535138345}" presName="vertTwo" presStyleCnt="0"/>
      <dgm:spPr/>
    </dgm:pt>
    <dgm:pt modelId="{37FAAC7F-E0A5-44DC-8A8E-38C684025E96}" type="pres">
      <dgm:prSet presAssocID="{9AACE804-69F5-4B96-A447-F7D535138345}" presName="txTwo" presStyleLbl="node2" presStyleIdx="1" presStyleCnt="3">
        <dgm:presLayoutVars>
          <dgm:chPref val="3"/>
        </dgm:presLayoutVars>
      </dgm:prSet>
      <dgm:spPr/>
    </dgm:pt>
    <dgm:pt modelId="{91B25F67-D3E8-49A8-AB79-78512868B129}" type="pres">
      <dgm:prSet presAssocID="{9AACE804-69F5-4B96-A447-F7D535138345}" presName="horzTwo" presStyleCnt="0"/>
      <dgm:spPr/>
    </dgm:pt>
    <dgm:pt modelId="{B854549E-0B94-491A-848E-94E733B8B617}" type="pres">
      <dgm:prSet presAssocID="{5004FD83-A496-443B-BDF7-9EBBA08799B9}" presName="sibSpaceTwo" presStyleCnt="0"/>
      <dgm:spPr/>
    </dgm:pt>
    <dgm:pt modelId="{0A9F13B4-9E65-4D5C-A86C-7BA242E0E5F6}" type="pres">
      <dgm:prSet presAssocID="{4F1AC947-8AB7-40B3-95CD-1EB398440D8A}" presName="vertTwo" presStyleCnt="0"/>
      <dgm:spPr/>
    </dgm:pt>
    <dgm:pt modelId="{25ADBB7B-39E1-467A-93CB-F0282E09006D}" type="pres">
      <dgm:prSet presAssocID="{4F1AC947-8AB7-40B3-95CD-1EB398440D8A}" presName="txTwo" presStyleLbl="node2" presStyleIdx="2" presStyleCnt="3">
        <dgm:presLayoutVars>
          <dgm:chPref val="3"/>
        </dgm:presLayoutVars>
      </dgm:prSet>
      <dgm:spPr/>
    </dgm:pt>
    <dgm:pt modelId="{730B0B59-3DE3-474F-8763-2293FF8B7D6D}" type="pres">
      <dgm:prSet presAssocID="{4F1AC947-8AB7-40B3-95CD-1EB398440D8A}" presName="horzTwo" presStyleCnt="0"/>
      <dgm:spPr/>
    </dgm:pt>
  </dgm:ptLst>
  <dgm:cxnLst>
    <dgm:cxn modelId="{52030E11-9BB5-419B-84B0-CC4314A94B31}" type="presOf" srcId="{96B2755B-2A99-4995-ABD4-D837A6F0367D}" destId="{C626592D-03BA-417D-B6A4-2B574085D9DB}" srcOrd="0" destOrd="0" presId="urn:microsoft.com/office/officeart/2005/8/layout/hierarchy4"/>
    <dgm:cxn modelId="{2E86A23A-8285-4321-B7FC-55DFD58D36DD}" srcId="{FFF19309-B3F1-47C4-945D-6F8683F35905}" destId="{4F1AC947-8AB7-40B3-95CD-1EB398440D8A}" srcOrd="2" destOrd="0" parTransId="{D801B5CE-CD2E-4682-AB60-58774B38A900}" sibTransId="{8CE133DD-691B-4A7A-90C1-7E8172326F01}"/>
    <dgm:cxn modelId="{6A039074-8791-462C-B702-0933E287B901}" type="presOf" srcId="{3B55EB1B-5B06-48D4-9F7C-6A900C79A01D}" destId="{696310C1-5D7B-4509-9C9B-0F224C64BF08}" srcOrd="0" destOrd="0" presId="urn:microsoft.com/office/officeart/2005/8/layout/hierarchy4"/>
    <dgm:cxn modelId="{32CDE787-D9B6-451B-98A4-64D4EC770A82}" type="presOf" srcId="{9AACE804-69F5-4B96-A447-F7D535138345}" destId="{37FAAC7F-E0A5-44DC-8A8E-38C684025E96}" srcOrd="0" destOrd="0" presId="urn:microsoft.com/office/officeart/2005/8/layout/hierarchy4"/>
    <dgm:cxn modelId="{C8ABB1AC-DF02-409D-BBAE-BA31AC6C04D1}" srcId="{FFF19309-B3F1-47C4-945D-6F8683F35905}" destId="{96B2755B-2A99-4995-ABD4-D837A6F0367D}" srcOrd="0" destOrd="0" parTransId="{357C4955-3731-4EB1-A8B8-A36D52897649}" sibTransId="{80E4C4EA-A730-4F17-B404-4BB4CDD898F9}"/>
    <dgm:cxn modelId="{1329DAB1-1753-44CA-B473-E7B415C29D99}" srcId="{3B55EB1B-5B06-48D4-9F7C-6A900C79A01D}" destId="{FFF19309-B3F1-47C4-945D-6F8683F35905}" srcOrd="0" destOrd="0" parTransId="{E8CA7C12-313D-495F-B8F3-A5AFB4D68623}" sibTransId="{04B9CDC9-D21D-4194-A8B7-20E53FB7EDA7}"/>
    <dgm:cxn modelId="{04CA29BC-CAB7-4953-B0A5-EE8FCDBD2DEF}" type="presOf" srcId="{4F1AC947-8AB7-40B3-95CD-1EB398440D8A}" destId="{25ADBB7B-39E1-467A-93CB-F0282E09006D}" srcOrd="0" destOrd="0" presId="urn:microsoft.com/office/officeart/2005/8/layout/hierarchy4"/>
    <dgm:cxn modelId="{46DD24C2-C743-4FAD-A47C-F336FA3122CB}" type="presOf" srcId="{FFF19309-B3F1-47C4-945D-6F8683F35905}" destId="{BF10BE77-2327-4CF6-A05B-7618BE1C92E1}" srcOrd="0" destOrd="0" presId="urn:microsoft.com/office/officeart/2005/8/layout/hierarchy4"/>
    <dgm:cxn modelId="{905CF5F6-7D3D-48B0-9553-3DE8F3F64A2C}" srcId="{FFF19309-B3F1-47C4-945D-6F8683F35905}" destId="{9AACE804-69F5-4B96-A447-F7D535138345}" srcOrd="1" destOrd="0" parTransId="{35840D11-5DD7-40EC-ADE6-C26AADCEA137}" sibTransId="{5004FD83-A496-443B-BDF7-9EBBA08799B9}"/>
    <dgm:cxn modelId="{439B6D03-393C-4236-AA88-AFBC7A0328AB}" type="presParOf" srcId="{696310C1-5D7B-4509-9C9B-0F224C64BF08}" destId="{698AB61D-6073-42F8-8967-4EC9F68172EA}" srcOrd="0" destOrd="0" presId="urn:microsoft.com/office/officeart/2005/8/layout/hierarchy4"/>
    <dgm:cxn modelId="{C35423EE-A6FF-4B20-BFC1-C28D4AD5FC4F}" type="presParOf" srcId="{698AB61D-6073-42F8-8967-4EC9F68172EA}" destId="{BF10BE77-2327-4CF6-A05B-7618BE1C92E1}" srcOrd="0" destOrd="0" presId="urn:microsoft.com/office/officeart/2005/8/layout/hierarchy4"/>
    <dgm:cxn modelId="{C4B35E13-2EE6-4A57-8AA0-23055099E41F}" type="presParOf" srcId="{698AB61D-6073-42F8-8967-4EC9F68172EA}" destId="{0CF636FD-F202-4C76-A733-0E5327F8DA8E}" srcOrd="1" destOrd="0" presId="urn:microsoft.com/office/officeart/2005/8/layout/hierarchy4"/>
    <dgm:cxn modelId="{61C396F2-442D-4F04-92F4-A42B2C14D3BC}" type="presParOf" srcId="{698AB61D-6073-42F8-8967-4EC9F68172EA}" destId="{EB3121C3-69D5-43F3-94D8-FE9FACC70462}" srcOrd="2" destOrd="0" presId="urn:microsoft.com/office/officeart/2005/8/layout/hierarchy4"/>
    <dgm:cxn modelId="{300D3BCE-C4B5-4189-8CBC-7EF242410253}" type="presParOf" srcId="{EB3121C3-69D5-43F3-94D8-FE9FACC70462}" destId="{DE08671A-9232-4331-B2FC-05BDB0057BB2}" srcOrd="0" destOrd="0" presId="urn:microsoft.com/office/officeart/2005/8/layout/hierarchy4"/>
    <dgm:cxn modelId="{2A20EB51-2342-4767-955C-AE2EFA84C030}" type="presParOf" srcId="{DE08671A-9232-4331-B2FC-05BDB0057BB2}" destId="{C626592D-03BA-417D-B6A4-2B574085D9DB}" srcOrd="0" destOrd="0" presId="urn:microsoft.com/office/officeart/2005/8/layout/hierarchy4"/>
    <dgm:cxn modelId="{0ECBCBDD-62EB-44A3-84C2-C70186EA3BDC}" type="presParOf" srcId="{DE08671A-9232-4331-B2FC-05BDB0057BB2}" destId="{645B05DE-4BF9-4A13-A1DA-ECB46E74C0D6}" srcOrd="1" destOrd="0" presId="urn:microsoft.com/office/officeart/2005/8/layout/hierarchy4"/>
    <dgm:cxn modelId="{B3D2B255-EFC1-448E-9BCD-7FF2DDF6DA32}" type="presParOf" srcId="{EB3121C3-69D5-43F3-94D8-FE9FACC70462}" destId="{0A460951-DDE6-4BC0-A9C0-0BC0D6D3259B}" srcOrd="1" destOrd="0" presId="urn:microsoft.com/office/officeart/2005/8/layout/hierarchy4"/>
    <dgm:cxn modelId="{06BFA661-A0E7-4AC6-887C-1835F5469EE2}" type="presParOf" srcId="{EB3121C3-69D5-43F3-94D8-FE9FACC70462}" destId="{50163916-A8DB-423B-9B53-BBB2BCA4E127}" srcOrd="2" destOrd="0" presId="urn:microsoft.com/office/officeart/2005/8/layout/hierarchy4"/>
    <dgm:cxn modelId="{C2C117A1-1652-415D-AB96-C5E08C59E80E}" type="presParOf" srcId="{50163916-A8DB-423B-9B53-BBB2BCA4E127}" destId="{37FAAC7F-E0A5-44DC-8A8E-38C684025E96}" srcOrd="0" destOrd="0" presId="urn:microsoft.com/office/officeart/2005/8/layout/hierarchy4"/>
    <dgm:cxn modelId="{A30C22C6-EB3E-457F-BB30-72B1D6A78A95}" type="presParOf" srcId="{50163916-A8DB-423B-9B53-BBB2BCA4E127}" destId="{91B25F67-D3E8-49A8-AB79-78512868B129}" srcOrd="1" destOrd="0" presId="urn:microsoft.com/office/officeart/2005/8/layout/hierarchy4"/>
    <dgm:cxn modelId="{23099ED9-32C3-4611-87E0-51D1F92408C8}" type="presParOf" srcId="{EB3121C3-69D5-43F3-94D8-FE9FACC70462}" destId="{B854549E-0B94-491A-848E-94E733B8B617}" srcOrd="3" destOrd="0" presId="urn:microsoft.com/office/officeart/2005/8/layout/hierarchy4"/>
    <dgm:cxn modelId="{EE0EEA84-EDD6-4478-B8A6-050A641AA998}" type="presParOf" srcId="{EB3121C3-69D5-43F3-94D8-FE9FACC70462}" destId="{0A9F13B4-9E65-4D5C-A86C-7BA242E0E5F6}" srcOrd="4" destOrd="0" presId="urn:microsoft.com/office/officeart/2005/8/layout/hierarchy4"/>
    <dgm:cxn modelId="{20AF736F-5359-46F0-908A-CCD5CFC932B5}" type="presParOf" srcId="{0A9F13B4-9E65-4D5C-A86C-7BA242E0E5F6}" destId="{25ADBB7B-39E1-467A-93CB-F0282E09006D}" srcOrd="0" destOrd="0" presId="urn:microsoft.com/office/officeart/2005/8/layout/hierarchy4"/>
    <dgm:cxn modelId="{35B7CC08-5036-49B4-8711-DB07893E005D}" type="presParOf" srcId="{0A9F13B4-9E65-4D5C-A86C-7BA242E0E5F6}" destId="{730B0B59-3DE3-474F-8763-2293FF8B7D6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FD5B41-1D1A-49B5-9D00-6A28651ECA0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2A29091A-5B09-41AF-9792-7A97A87F6CE8}">
      <dgm:prSet phldrT="[Текст]"/>
      <dgm:spPr/>
      <dgm:t>
        <a:bodyPr/>
        <a:lstStyle/>
        <a:p>
          <a:r>
            <a:rPr lang="ru-KZ" dirty="0"/>
            <a:t>Конвенция о правах ребенка 1989 года</a:t>
          </a:r>
        </a:p>
      </dgm:t>
    </dgm:pt>
    <dgm:pt modelId="{13480BD7-6075-4B9C-8DF1-E546A0682496}" type="parTrans" cxnId="{005EAF67-04E0-467E-9C3F-63023479F7C9}">
      <dgm:prSet/>
      <dgm:spPr/>
      <dgm:t>
        <a:bodyPr/>
        <a:lstStyle/>
        <a:p>
          <a:endParaRPr lang="ru-KZ"/>
        </a:p>
      </dgm:t>
    </dgm:pt>
    <dgm:pt modelId="{10B24B95-033F-406D-A934-CEFB15A81314}" type="sibTrans" cxnId="{005EAF67-04E0-467E-9C3F-63023479F7C9}">
      <dgm:prSet/>
      <dgm:spPr/>
      <dgm:t>
        <a:bodyPr/>
        <a:lstStyle/>
        <a:p>
          <a:endParaRPr lang="ru-KZ"/>
        </a:p>
      </dgm:t>
    </dgm:pt>
    <dgm:pt modelId="{43A25788-54CB-4077-9652-70D9A460C1E3}">
      <dgm:prSet phldrT="[Текст]"/>
      <dgm:spPr/>
      <dgm:t>
        <a:bodyPr/>
        <a:lstStyle/>
        <a:p>
          <a:r>
            <a:rPr lang="ru-KZ" dirty="0"/>
            <a:t>Конституция РК</a:t>
          </a:r>
        </a:p>
      </dgm:t>
    </dgm:pt>
    <dgm:pt modelId="{FA960E71-A44F-4A96-A049-F9E3846186C3}" type="parTrans" cxnId="{9CCF967F-BA46-4889-B0A2-00007CAE9E56}">
      <dgm:prSet/>
      <dgm:spPr/>
      <dgm:t>
        <a:bodyPr/>
        <a:lstStyle/>
        <a:p>
          <a:endParaRPr lang="ru-KZ"/>
        </a:p>
      </dgm:t>
    </dgm:pt>
    <dgm:pt modelId="{CBBFFE41-9B12-44FF-83F4-333BF5ACB0E4}" type="sibTrans" cxnId="{9CCF967F-BA46-4889-B0A2-00007CAE9E56}">
      <dgm:prSet/>
      <dgm:spPr/>
      <dgm:t>
        <a:bodyPr/>
        <a:lstStyle/>
        <a:p>
          <a:endParaRPr lang="ru-KZ"/>
        </a:p>
      </dgm:t>
    </dgm:pt>
    <dgm:pt modelId="{F2B9A039-A958-4D69-AEC2-91A7E2B75994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Закон РК </a:t>
          </a:r>
          <a:r>
            <a:rPr lang="kk-KZ" dirty="0"/>
            <a:t>«</a:t>
          </a:r>
          <a:r>
            <a:rPr lang="ru-KZ" dirty="0"/>
            <a:t>Об образовании</a:t>
          </a:r>
          <a:r>
            <a:rPr lang="kk-KZ" dirty="0"/>
            <a:t>»</a:t>
          </a:r>
          <a:r>
            <a:rPr lang="ru-KZ" dirty="0"/>
            <a:t> 2007 г.</a:t>
          </a:r>
        </a:p>
      </dgm:t>
    </dgm:pt>
    <dgm:pt modelId="{D7CD6B18-40AB-4ECB-96EA-0BCD22629BE4}" type="parTrans" cxnId="{BA3912B6-6958-4F3A-A509-B9D2A5A1A7B1}">
      <dgm:prSet/>
      <dgm:spPr/>
      <dgm:t>
        <a:bodyPr/>
        <a:lstStyle/>
        <a:p>
          <a:endParaRPr lang="ru-KZ"/>
        </a:p>
      </dgm:t>
    </dgm:pt>
    <dgm:pt modelId="{89EE56F5-8E3F-4BBF-BDA7-FCAE3FE1560B}" type="sibTrans" cxnId="{BA3912B6-6958-4F3A-A509-B9D2A5A1A7B1}">
      <dgm:prSet/>
      <dgm:spPr/>
      <dgm:t>
        <a:bodyPr/>
        <a:lstStyle/>
        <a:p>
          <a:endParaRPr lang="ru-KZ"/>
        </a:p>
      </dgm:t>
    </dgm:pt>
    <dgm:pt modelId="{A68AB245-23FD-417B-A61A-A51CF31E5551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RU" b="0" i="0" dirty="0"/>
            <a:t>Государственный общеобязательный дошкольного воспитания и обучения</a:t>
          </a:r>
          <a:endParaRPr lang="ru-KZ" dirty="0"/>
        </a:p>
      </dgm:t>
    </dgm:pt>
    <dgm:pt modelId="{7A7A5111-B4BD-4716-8663-06BDC692079F}" type="parTrans" cxnId="{8744FE6B-3C89-4A23-8B26-ACD47AADC532}">
      <dgm:prSet/>
      <dgm:spPr/>
      <dgm:t>
        <a:bodyPr/>
        <a:lstStyle/>
        <a:p>
          <a:endParaRPr lang="ru-KZ"/>
        </a:p>
      </dgm:t>
    </dgm:pt>
    <dgm:pt modelId="{94484F20-382F-465F-B683-9BECB27C9A6A}" type="sibTrans" cxnId="{8744FE6B-3C89-4A23-8B26-ACD47AADC532}">
      <dgm:prSet/>
      <dgm:spPr/>
      <dgm:t>
        <a:bodyPr/>
        <a:lstStyle/>
        <a:p>
          <a:endParaRPr lang="ru-KZ"/>
        </a:p>
      </dgm:t>
    </dgm:pt>
    <dgm:pt modelId="{F1FBDA48-86F7-487C-ACBE-E6317A51841B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Устав ГККП </a:t>
          </a:r>
          <a:r>
            <a:rPr lang="kk-KZ" dirty="0"/>
            <a:t>на ПОУ «Детский </a:t>
          </a:r>
          <a:r>
            <a:rPr lang="ru-KZ" dirty="0"/>
            <a:t>сад № 4 «</a:t>
          </a:r>
          <a:r>
            <a:rPr lang="ru-KZ" dirty="0" err="1"/>
            <a:t>Акку</a:t>
          </a:r>
          <a:r>
            <a:rPr lang="kk-KZ" dirty="0"/>
            <a:t>»</a:t>
          </a:r>
          <a:r>
            <a:rPr lang="ru-KZ" dirty="0"/>
            <a:t> 2021 г.</a:t>
          </a:r>
        </a:p>
      </dgm:t>
    </dgm:pt>
    <dgm:pt modelId="{3CA8BA98-26E3-44CC-822E-D6B62FF6A9E1}" type="parTrans" cxnId="{A5C552DE-99C0-4DC0-83E9-A50565D71330}">
      <dgm:prSet/>
      <dgm:spPr/>
      <dgm:t>
        <a:bodyPr/>
        <a:lstStyle/>
        <a:p>
          <a:endParaRPr lang="ru-KZ"/>
        </a:p>
      </dgm:t>
    </dgm:pt>
    <dgm:pt modelId="{FC8BAA0E-7650-4FEC-B114-9BBB80E10451}" type="sibTrans" cxnId="{A5C552DE-99C0-4DC0-83E9-A50565D71330}">
      <dgm:prSet/>
      <dgm:spPr/>
      <dgm:t>
        <a:bodyPr/>
        <a:lstStyle/>
        <a:p>
          <a:endParaRPr lang="ru-KZ"/>
        </a:p>
      </dgm:t>
    </dgm:pt>
    <dgm:pt modelId="{346DC652-151C-4F40-BE60-09DF9432F7C1}" type="pres">
      <dgm:prSet presAssocID="{34FD5B41-1D1A-49B5-9D00-6A28651ECA0B}" presName="Name0" presStyleCnt="0">
        <dgm:presLayoutVars>
          <dgm:chMax val="7"/>
          <dgm:chPref val="7"/>
          <dgm:dir/>
        </dgm:presLayoutVars>
      </dgm:prSet>
      <dgm:spPr/>
    </dgm:pt>
    <dgm:pt modelId="{E8DABC31-0BEE-40FD-9317-0DAC94B8C994}" type="pres">
      <dgm:prSet presAssocID="{34FD5B41-1D1A-49B5-9D00-6A28651ECA0B}" presName="Name1" presStyleCnt="0"/>
      <dgm:spPr/>
    </dgm:pt>
    <dgm:pt modelId="{14D71A5C-B678-4065-822A-5CEC7C1DD48F}" type="pres">
      <dgm:prSet presAssocID="{34FD5B41-1D1A-49B5-9D00-6A28651ECA0B}" presName="cycle" presStyleCnt="0"/>
      <dgm:spPr/>
    </dgm:pt>
    <dgm:pt modelId="{C453A575-2C26-433A-A897-FE0A5B411215}" type="pres">
      <dgm:prSet presAssocID="{34FD5B41-1D1A-49B5-9D00-6A28651ECA0B}" presName="srcNode" presStyleLbl="node1" presStyleIdx="0" presStyleCnt="5"/>
      <dgm:spPr/>
    </dgm:pt>
    <dgm:pt modelId="{D0778E18-5F25-4FE0-AAE6-F9B16C3CEA81}" type="pres">
      <dgm:prSet presAssocID="{34FD5B41-1D1A-49B5-9D00-6A28651ECA0B}" presName="conn" presStyleLbl="parChTrans1D2" presStyleIdx="0" presStyleCnt="1"/>
      <dgm:spPr/>
    </dgm:pt>
    <dgm:pt modelId="{A41710C2-8EE8-4185-AB63-1C30348D8D4B}" type="pres">
      <dgm:prSet presAssocID="{34FD5B41-1D1A-49B5-9D00-6A28651ECA0B}" presName="extraNode" presStyleLbl="node1" presStyleIdx="0" presStyleCnt="5"/>
      <dgm:spPr/>
    </dgm:pt>
    <dgm:pt modelId="{7E4FD0B3-EB52-4DD6-960A-86A210CB687B}" type="pres">
      <dgm:prSet presAssocID="{34FD5B41-1D1A-49B5-9D00-6A28651ECA0B}" presName="dstNode" presStyleLbl="node1" presStyleIdx="0" presStyleCnt="5"/>
      <dgm:spPr/>
    </dgm:pt>
    <dgm:pt modelId="{398713EA-71A1-499C-B8E1-B60623D2A8B5}" type="pres">
      <dgm:prSet presAssocID="{2A29091A-5B09-41AF-9792-7A97A87F6CE8}" presName="text_1" presStyleLbl="node1" presStyleIdx="0" presStyleCnt="5">
        <dgm:presLayoutVars>
          <dgm:bulletEnabled val="1"/>
        </dgm:presLayoutVars>
      </dgm:prSet>
      <dgm:spPr/>
    </dgm:pt>
    <dgm:pt modelId="{D37C6B20-8C9C-45CC-9B92-9DC98E0411BD}" type="pres">
      <dgm:prSet presAssocID="{2A29091A-5B09-41AF-9792-7A97A87F6CE8}" presName="accent_1" presStyleCnt="0"/>
      <dgm:spPr/>
    </dgm:pt>
    <dgm:pt modelId="{E61B3CEE-CF83-4FD3-BB82-86A935FBFB6E}" type="pres">
      <dgm:prSet presAssocID="{2A29091A-5B09-41AF-9792-7A97A87F6CE8}" presName="accentRepeatNode" presStyleLbl="solidFgAcc1" presStyleIdx="0" presStyleCnt="5"/>
      <dgm:spPr/>
    </dgm:pt>
    <dgm:pt modelId="{26E8F74E-2FD1-4522-8807-25B9B1EF7F8B}" type="pres">
      <dgm:prSet presAssocID="{43A25788-54CB-4077-9652-70D9A460C1E3}" presName="text_2" presStyleLbl="node1" presStyleIdx="1" presStyleCnt="5">
        <dgm:presLayoutVars>
          <dgm:bulletEnabled val="1"/>
        </dgm:presLayoutVars>
      </dgm:prSet>
      <dgm:spPr/>
    </dgm:pt>
    <dgm:pt modelId="{F1601457-8325-4CBF-A47E-D5F3CBFBFC33}" type="pres">
      <dgm:prSet presAssocID="{43A25788-54CB-4077-9652-70D9A460C1E3}" presName="accent_2" presStyleCnt="0"/>
      <dgm:spPr/>
    </dgm:pt>
    <dgm:pt modelId="{9BACEB4A-F55A-4232-ACAA-BB2499C47B74}" type="pres">
      <dgm:prSet presAssocID="{43A25788-54CB-4077-9652-70D9A460C1E3}" presName="accentRepeatNode" presStyleLbl="solidFgAcc1" presStyleIdx="1" presStyleCnt="5"/>
      <dgm:spPr/>
    </dgm:pt>
    <dgm:pt modelId="{6E2F9F60-0621-4DC8-8E89-07C73D4BE225}" type="pres">
      <dgm:prSet presAssocID="{F2B9A039-A958-4D69-AEC2-91A7E2B75994}" presName="text_3" presStyleLbl="node1" presStyleIdx="2" presStyleCnt="5">
        <dgm:presLayoutVars>
          <dgm:bulletEnabled val="1"/>
        </dgm:presLayoutVars>
      </dgm:prSet>
      <dgm:spPr/>
    </dgm:pt>
    <dgm:pt modelId="{D6688E52-DA70-48C1-8136-6AEEB07798B6}" type="pres">
      <dgm:prSet presAssocID="{F2B9A039-A958-4D69-AEC2-91A7E2B75994}" presName="accent_3" presStyleCnt="0"/>
      <dgm:spPr/>
    </dgm:pt>
    <dgm:pt modelId="{A42C7E2B-0970-4162-9FF5-3D9ED490E167}" type="pres">
      <dgm:prSet presAssocID="{F2B9A039-A958-4D69-AEC2-91A7E2B75994}" presName="accentRepeatNode" presStyleLbl="solidFgAcc1" presStyleIdx="2" presStyleCnt="5"/>
      <dgm:spPr/>
    </dgm:pt>
    <dgm:pt modelId="{35758866-FB0E-491B-AE5C-69123601F53F}" type="pres">
      <dgm:prSet presAssocID="{A68AB245-23FD-417B-A61A-A51CF31E5551}" presName="text_4" presStyleLbl="node1" presStyleIdx="3" presStyleCnt="5">
        <dgm:presLayoutVars>
          <dgm:bulletEnabled val="1"/>
        </dgm:presLayoutVars>
      </dgm:prSet>
      <dgm:spPr/>
    </dgm:pt>
    <dgm:pt modelId="{78FD2F81-421C-43AD-9A24-A965AC0E60E5}" type="pres">
      <dgm:prSet presAssocID="{A68AB245-23FD-417B-A61A-A51CF31E5551}" presName="accent_4" presStyleCnt="0"/>
      <dgm:spPr/>
    </dgm:pt>
    <dgm:pt modelId="{387E4420-D1BE-409F-84B8-EEBA25E06F6B}" type="pres">
      <dgm:prSet presAssocID="{A68AB245-23FD-417B-A61A-A51CF31E5551}" presName="accentRepeatNode" presStyleLbl="solidFgAcc1" presStyleIdx="3" presStyleCnt="5"/>
      <dgm:spPr/>
    </dgm:pt>
    <dgm:pt modelId="{94D40C41-4C1B-4342-9EB9-80E394DE8BC7}" type="pres">
      <dgm:prSet presAssocID="{F1FBDA48-86F7-487C-ACBE-E6317A51841B}" presName="text_5" presStyleLbl="node1" presStyleIdx="4" presStyleCnt="5">
        <dgm:presLayoutVars>
          <dgm:bulletEnabled val="1"/>
        </dgm:presLayoutVars>
      </dgm:prSet>
      <dgm:spPr/>
    </dgm:pt>
    <dgm:pt modelId="{534BD9DC-40F1-43B6-9B13-8049131869E3}" type="pres">
      <dgm:prSet presAssocID="{F1FBDA48-86F7-487C-ACBE-E6317A51841B}" presName="accent_5" presStyleCnt="0"/>
      <dgm:spPr/>
    </dgm:pt>
    <dgm:pt modelId="{13BC77B9-F9B2-4D44-83DB-C12A978A3E57}" type="pres">
      <dgm:prSet presAssocID="{F1FBDA48-86F7-487C-ACBE-E6317A51841B}" presName="accentRepeatNode" presStyleLbl="solidFgAcc1" presStyleIdx="4" presStyleCnt="5"/>
      <dgm:spPr/>
    </dgm:pt>
  </dgm:ptLst>
  <dgm:cxnLst>
    <dgm:cxn modelId="{3CF18005-FA54-42F4-8280-4C22C1BD5648}" type="presOf" srcId="{A68AB245-23FD-417B-A61A-A51CF31E5551}" destId="{35758866-FB0E-491B-AE5C-69123601F53F}" srcOrd="0" destOrd="0" presId="urn:microsoft.com/office/officeart/2008/layout/VerticalCurvedList"/>
    <dgm:cxn modelId="{9F438F28-9AFF-4003-9130-746499E1D2A9}" type="presOf" srcId="{43A25788-54CB-4077-9652-70D9A460C1E3}" destId="{26E8F74E-2FD1-4522-8807-25B9B1EF7F8B}" srcOrd="0" destOrd="0" presId="urn:microsoft.com/office/officeart/2008/layout/VerticalCurvedList"/>
    <dgm:cxn modelId="{BE34DC32-608E-4125-9552-56C0433B0FE4}" type="presOf" srcId="{F2B9A039-A958-4D69-AEC2-91A7E2B75994}" destId="{6E2F9F60-0621-4DC8-8E89-07C73D4BE225}" srcOrd="0" destOrd="0" presId="urn:microsoft.com/office/officeart/2008/layout/VerticalCurvedList"/>
    <dgm:cxn modelId="{005EAF67-04E0-467E-9C3F-63023479F7C9}" srcId="{34FD5B41-1D1A-49B5-9D00-6A28651ECA0B}" destId="{2A29091A-5B09-41AF-9792-7A97A87F6CE8}" srcOrd="0" destOrd="0" parTransId="{13480BD7-6075-4B9C-8DF1-E546A0682496}" sibTransId="{10B24B95-033F-406D-A934-CEFB15A81314}"/>
    <dgm:cxn modelId="{8744FE6B-3C89-4A23-8B26-ACD47AADC532}" srcId="{34FD5B41-1D1A-49B5-9D00-6A28651ECA0B}" destId="{A68AB245-23FD-417B-A61A-A51CF31E5551}" srcOrd="3" destOrd="0" parTransId="{7A7A5111-B4BD-4716-8663-06BDC692079F}" sibTransId="{94484F20-382F-465F-B683-9BECB27C9A6A}"/>
    <dgm:cxn modelId="{143A3E7C-E6BA-4030-9066-EDD32516B425}" type="presOf" srcId="{34FD5B41-1D1A-49B5-9D00-6A28651ECA0B}" destId="{346DC652-151C-4F40-BE60-09DF9432F7C1}" srcOrd="0" destOrd="0" presId="urn:microsoft.com/office/officeart/2008/layout/VerticalCurvedList"/>
    <dgm:cxn modelId="{9CCF967F-BA46-4889-B0A2-00007CAE9E56}" srcId="{34FD5B41-1D1A-49B5-9D00-6A28651ECA0B}" destId="{43A25788-54CB-4077-9652-70D9A460C1E3}" srcOrd="1" destOrd="0" parTransId="{FA960E71-A44F-4A96-A049-F9E3846186C3}" sibTransId="{CBBFFE41-9B12-44FF-83F4-333BF5ACB0E4}"/>
    <dgm:cxn modelId="{BA3912B6-6958-4F3A-A509-B9D2A5A1A7B1}" srcId="{34FD5B41-1D1A-49B5-9D00-6A28651ECA0B}" destId="{F2B9A039-A958-4D69-AEC2-91A7E2B75994}" srcOrd="2" destOrd="0" parTransId="{D7CD6B18-40AB-4ECB-96EA-0BCD22629BE4}" sibTransId="{89EE56F5-8E3F-4BBF-BDA7-FCAE3FE1560B}"/>
    <dgm:cxn modelId="{66CB66BD-9D35-4513-9809-7B666B35D812}" type="presOf" srcId="{F1FBDA48-86F7-487C-ACBE-E6317A51841B}" destId="{94D40C41-4C1B-4342-9EB9-80E394DE8BC7}" srcOrd="0" destOrd="0" presId="urn:microsoft.com/office/officeart/2008/layout/VerticalCurvedList"/>
    <dgm:cxn modelId="{A5C552DE-99C0-4DC0-83E9-A50565D71330}" srcId="{34FD5B41-1D1A-49B5-9D00-6A28651ECA0B}" destId="{F1FBDA48-86F7-487C-ACBE-E6317A51841B}" srcOrd="4" destOrd="0" parTransId="{3CA8BA98-26E3-44CC-822E-D6B62FF6A9E1}" sibTransId="{FC8BAA0E-7650-4FEC-B114-9BBB80E10451}"/>
    <dgm:cxn modelId="{6DF0BEE2-8519-482C-91B7-9ACF347D685A}" type="presOf" srcId="{2A29091A-5B09-41AF-9792-7A97A87F6CE8}" destId="{398713EA-71A1-499C-B8E1-B60623D2A8B5}" srcOrd="0" destOrd="0" presId="urn:microsoft.com/office/officeart/2008/layout/VerticalCurvedList"/>
    <dgm:cxn modelId="{8A8EE3F3-FFC7-43C6-B799-16352F38E461}" type="presOf" srcId="{10B24B95-033F-406D-A934-CEFB15A81314}" destId="{D0778E18-5F25-4FE0-AAE6-F9B16C3CEA81}" srcOrd="0" destOrd="0" presId="urn:microsoft.com/office/officeart/2008/layout/VerticalCurvedList"/>
    <dgm:cxn modelId="{ECB793D5-57C4-4E74-98F6-80CAA080209F}" type="presParOf" srcId="{346DC652-151C-4F40-BE60-09DF9432F7C1}" destId="{E8DABC31-0BEE-40FD-9317-0DAC94B8C994}" srcOrd="0" destOrd="0" presId="urn:microsoft.com/office/officeart/2008/layout/VerticalCurvedList"/>
    <dgm:cxn modelId="{D7A6C1C1-421B-4B88-8E6E-C3C4D1464781}" type="presParOf" srcId="{E8DABC31-0BEE-40FD-9317-0DAC94B8C994}" destId="{14D71A5C-B678-4065-822A-5CEC7C1DD48F}" srcOrd="0" destOrd="0" presId="urn:microsoft.com/office/officeart/2008/layout/VerticalCurvedList"/>
    <dgm:cxn modelId="{1410966F-87AD-4979-9101-9C9EF889377B}" type="presParOf" srcId="{14D71A5C-B678-4065-822A-5CEC7C1DD48F}" destId="{C453A575-2C26-433A-A897-FE0A5B411215}" srcOrd="0" destOrd="0" presId="urn:microsoft.com/office/officeart/2008/layout/VerticalCurvedList"/>
    <dgm:cxn modelId="{6179C5D0-582F-4010-AEF6-093C37520D9C}" type="presParOf" srcId="{14D71A5C-B678-4065-822A-5CEC7C1DD48F}" destId="{D0778E18-5F25-4FE0-AAE6-F9B16C3CEA81}" srcOrd="1" destOrd="0" presId="urn:microsoft.com/office/officeart/2008/layout/VerticalCurvedList"/>
    <dgm:cxn modelId="{B85A45E1-CC5A-4B0A-A36C-4883A05CDF4B}" type="presParOf" srcId="{14D71A5C-B678-4065-822A-5CEC7C1DD48F}" destId="{A41710C2-8EE8-4185-AB63-1C30348D8D4B}" srcOrd="2" destOrd="0" presId="urn:microsoft.com/office/officeart/2008/layout/VerticalCurvedList"/>
    <dgm:cxn modelId="{164FEFE5-4114-4E17-A080-E77762D78510}" type="presParOf" srcId="{14D71A5C-B678-4065-822A-5CEC7C1DD48F}" destId="{7E4FD0B3-EB52-4DD6-960A-86A210CB687B}" srcOrd="3" destOrd="0" presId="urn:microsoft.com/office/officeart/2008/layout/VerticalCurvedList"/>
    <dgm:cxn modelId="{5CA2DBDD-FFE1-4AE5-94AD-D2CC5A75231B}" type="presParOf" srcId="{E8DABC31-0BEE-40FD-9317-0DAC94B8C994}" destId="{398713EA-71A1-499C-B8E1-B60623D2A8B5}" srcOrd="1" destOrd="0" presId="urn:microsoft.com/office/officeart/2008/layout/VerticalCurvedList"/>
    <dgm:cxn modelId="{189BF0D8-F1F9-49C4-A21A-30E78273B5ED}" type="presParOf" srcId="{E8DABC31-0BEE-40FD-9317-0DAC94B8C994}" destId="{D37C6B20-8C9C-45CC-9B92-9DC98E0411BD}" srcOrd="2" destOrd="0" presId="urn:microsoft.com/office/officeart/2008/layout/VerticalCurvedList"/>
    <dgm:cxn modelId="{9F302911-54C9-4FE8-BBF8-C37A82A09F0C}" type="presParOf" srcId="{D37C6B20-8C9C-45CC-9B92-9DC98E0411BD}" destId="{E61B3CEE-CF83-4FD3-BB82-86A935FBFB6E}" srcOrd="0" destOrd="0" presId="urn:microsoft.com/office/officeart/2008/layout/VerticalCurvedList"/>
    <dgm:cxn modelId="{B163EA89-3427-42CA-B2C7-A86CEDDB4093}" type="presParOf" srcId="{E8DABC31-0BEE-40FD-9317-0DAC94B8C994}" destId="{26E8F74E-2FD1-4522-8807-25B9B1EF7F8B}" srcOrd="3" destOrd="0" presId="urn:microsoft.com/office/officeart/2008/layout/VerticalCurvedList"/>
    <dgm:cxn modelId="{A0565C48-AC4E-4948-914A-71A89901E61E}" type="presParOf" srcId="{E8DABC31-0BEE-40FD-9317-0DAC94B8C994}" destId="{F1601457-8325-4CBF-A47E-D5F3CBFBFC33}" srcOrd="4" destOrd="0" presId="urn:microsoft.com/office/officeart/2008/layout/VerticalCurvedList"/>
    <dgm:cxn modelId="{2868131B-3D60-469A-B784-377A93197572}" type="presParOf" srcId="{F1601457-8325-4CBF-A47E-D5F3CBFBFC33}" destId="{9BACEB4A-F55A-4232-ACAA-BB2499C47B74}" srcOrd="0" destOrd="0" presId="urn:microsoft.com/office/officeart/2008/layout/VerticalCurvedList"/>
    <dgm:cxn modelId="{567C503F-EF13-489B-B1AB-48A8F9F04865}" type="presParOf" srcId="{E8DABC31-0BEE-40FD-9317-0DAC94B8C994}" destId="{6E2F9F60-0621-4DC8-8E89-07C73D4BE225}" srcOrd="5" destOrd="0" presId="urn:microsoft.com/office/officeart/2008/layout/VerticalCurvedList"/>
    <dgm:cxn modelId="{14D07531-3340-4AAC-9D85-8C4719E4A592}" type="presParOf" srcId="{E8DABC31-0BEE-40FD-9317-0DAC94B8C994}" destId="{D6688E52-DA70-48C1-8136-6AEEB07798B6}" srcOrd="6" destOrd="0" presId="urn:microsoft.com/office/officeart/2008/layout/VerticalCurvedList"/>
    <dgm:cxn modelId="{934889FE-3C6B-4B12-9AB3-EEA2ABB63A6E}" type="presParOf" srcId="{D6688E52-DA70-48C1-8136-6AEEB07798B6}" destId="{A42C7E2B-0970-4162-9FF5-3D9ED490E167}" srcOrd="0" destOrd="0" presId="urn:microsoft.com/office/officeart/2008/layout/VerticalCurvedList"/>
    <dgm:cxn modelId="{10F90357-3788-4434-ABC3-909A84822B87}" type="presParOf" srcId="{E8DABC31-0BEE-40FD-9317-0DAC94B8C994}" destId="{35758866-FB0E-491B-AE5C-69123601F53F}" srcOrd="7" destOrd="0" presId="urn:microsoft.com/office/officeart/2008/layout/VerticalCurvedList"/>
    <dgm:cxn modelId="{E3C2D727-A4D2-4B9B-BC94-08B628A6B439}" type="presParOf" srcId="{E8DABC31-0BEE-40FD-9317-0DAC94B8C994}" destId="{78FD2F81-421C-43AD-9A24-A965AC0E60E5}" srcOrd="8" destOrd="0" presId="urn:microsoft.com/office/officeart/2008/layout/VerticalCurvedList"/>
    <dgm:cxn modelId="{71CA0C1E-2C7D-4ACC-9B8A-6C1374EBB5C9}" type="presParOf" srcId="{78FD2F81-421C-43AD-9A24-A965AC0E60E5}" destId="{387E4420-D1BE-409F-84B8-EEBA25E06F6B}" srcOrd="0" destOrd="0" presId="urn:microsoft.com/office/officeart/2008/layout/VerticalCurvedList"/>
    <dgm:cxn modelId="{42389EDF-2FE3-4FFA-BA6E-8003F84D142C}" type="presParOf" srcId="{E8DABC31-0BEE-40FD-9317-0DAC94B8C994}" destId="{94D40C41-4C1B-4342-9EB9-80E394DE8BC7}" srcOrd="9" destOrd="0" presId="urn:microsoft.com/office/officeart/2008/layout/VerticalCurvedList"/>
    <dgm:cxn modelId="{AB89DE85-6B4A-42A7-A17D-FA330162DE84}" type="presParOf" srcId="{E8DABC31-0BEE-40FD-9317-0DAC94B8C994}" destId="{534BD9DC-40F1-43B6-9B13-8049131869E3}" srcOrd="10" destOrd="0" presId="urn:microsoft.com/office/officeart/2008/layout/VerticalCurvedList"/>
    <dgm:cxn modelId="{522049A8-8783-4954-A7A1-92774FD82AA0}" type="presParOf" srcId="{534BD9DC-40F1-43B6-9B13-8049131869E3}" destId="{13BC77B9-F9B2-4D44-83DB-C12A978A3E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630D3A-0DF0-4F53-A81A-928137E61B8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3A28A8BE-E57C-47EB-B0A3-9BA80BA3201D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kk-KZ" dirty="0"/>
            <a:t>О</a:t>
          </a:r>
          <a:r>
            <a:rPr lang="ru-KZ" dirty="0" err="1"/>
            <a:t>пределение</a:t>
          </a:r>
          <a:r>
            <a:rPr lang="ru-KZ" dirty="0"/>
            <a:t> направлений работы на 2020-2025 годы ГККП</a:t>
          </a:r>
          <a:r>
            <a:rPr lang="kk-KZ" dirty="0"/>
            <a:t> </a:t>
          </a:r>
        </a:p>
        <a:p>
          <a:pPr>
            <a:buFont typeface="Times New Roman" panose="02020603050405020304" pitchFamily="18" charset="0"/>
            <a:buChar char="-"/>
          </a:pPr>
          <a:r>
            <a:rPr lang="kk-KZ" dirty="0"/>
            <a:t>«Детский с</a:t>
          </a:r>
          <a:r>
            <a:rPr lang="ru-KZ" dirty="0"/>
            <a:t>ад № 4 </a:t>
          </a:r>
          <a:r>
            <a:rPr lang="ru-KZ" dirty="0" err="1"/>
            <a:t>Акку</a:t>
          </a:r>
          <a:r>
            <a:rPr lang="kk-KZ" dirty="0"/>
            <a:t>».</a:t>
          </a:r>
          <a:endParaRPr lang="ru-KZ" dirty="0"/>
        </a:p>
      </dgm:t>
    </dgm:pt>
    <dgm:pt modelId="{183E946E-B58F-4CDE-81D1-1FC718375A6D}" type="parTrans" cxnId="{7D4B0F63-2373-4D44-B3A6-A1F4FA01DCCA}">
      <dgm:prSet/>
      <dgm:spPr/>
      <dgm:t>
        <a:bodyPr/>
        <a:lstStyle/>
        <a:p>
          <a:endParaRPr lang="ru-KZ"/>
        </a:p>
      </dgm:t>
    </dgm:pt>
    <dgm:pt modelId="{CADC953D-20CE-468F-9D4F-6CA649E1256D}" type="sibTrans" cxnId="{7D4B0F63-2373-4D44-B3A6-A1F4FA01DCCA}">
      <dgm:prSet/>
      <dgm:spPr/>
      <dgm:t>
        <a:bodyPr/>
        <a:lstStyle/>
        <a:p>
          <a:endParaRPr lang="ru-KZ"/>
        </a:p>
      </dgm:t>
    </dgm:pt>
    <dgm:pt modelId="{8051BA8C-23CB-4A89-872D-A8EBEF79283B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kk-KZ" dirty="0"/>
            <a:t>Охрана</a:t>
          </a:r>
          <a:r>
            <a:rPr lang="ru-KZ" dirty="0"/>
            <a:t> жизни, укрепление здоровья, полноценное физическое развитие ребенка, формирование ценности здорового образа жизни в образовательном учреждении.</a:t>
          </a:r>
        </a:p>
      </dgm:t>
    </dgm:pt>
    <dgm:pt modelId="{CE6427B6-75B3-4249-ADEE-2CDD9B4B9131}" type="parTrans" cxnId="{0E5D80D1-6C3A-40DD-9B93-5EE56FA21DE4}">
      <dgm:prSet/>
      <dgm:spPr/>
      <dgm:t>
        <a:bodyPr/>
        <a:lstStyle/>
        <a:p>
          <a:endParaRPr lang="ru-KZ"/>
        </a:p>
      </dgm:t>
    </dgm:pt>
    <dgm:pt modelId="{8BA13EC0-02F4-4ECC-9CDC-C5CAF3D93EB2}" type="sibTrans" cxnId="{0E5D80D1-6C3A-40DD-9B93-5EE56FA21DE4}">
      <dgm:prSet/>
      <dgm:spPr/>
      <dgm:t>
        <a:bodyPr/>
        <a:lstStyle/>
        <a:p>
          <a:endParaRPr lang="ru-KZ"/>
        </a:p>
      </dgm:t>
    </dgm:pt>
    <dgm:pt modelId="{0AF976C1-DB60-4EFA-84BB-90C5B7D9189F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Внедрение интеллектуальных игр, современных образовательных технологий в учебно-воспитательный процесс с целью развития человеческого капитала и повышение качества образования с использованием государственной типовой учебной программы.</a:t>
          </a:r>
        </a:p>
      </dgm:t>
    </dgm:pt>
    <dgm:pt modelId="{01599A4C-77C8-4B2A-A91F-E465B5B07130}" type="parTrans" cxnId="{65D9A7CA-7CBE-4ADC-B9D2-9B828033E548}">
      <dgm:prSet/>
      <dgm:spPr/>
      <dgm:t>
        <a:bodyPr/>
        <a:lstStyle/>
        <a:p>
          <a:endParaRPr lang="ru-KZ"/>
        </a:p>
      </dgm:t>
    </dgm:pt>
    <dgm:pt modelId="{30009E85-F00F-4D59-A9A0-35704FDFC2E3}" type="sibTrans" cxnId="{65D9A7CA-7CBE-4ADC-B9D2-9B828033E548}">
      <dgm:prSet/>
      <dgm:spPr/>
      <dgm:t>
        <a:bodyPr/>
        <a:lstStyle/>
        <a:p>
          <a:endParaRPr lang="ru-KZ"/>
        </a:p>
      </dgm:t>
    </dgm:pt>
    <dgm:pt modelId="{769E3E8D-68B2-4FE3-81DE-11E63CF4952C}" type="pres">
      <dgm:prSet presAssocID="{53630D3A-0DF0-4F53-A81A-928137E61B8E}" presName="diagram" presStyleCnt="0">
        <dgm:presLayoutVars>
          <dgm:dir/>
          <dgm:resizeHandles val="exact"/>
        </dgm:presLayoutVars>
      </dgm:prSet>
      <dgm:spPr/>
    </dgm:pt>
    <dgm:pt modelId="{D4C00F9A-627F-4772-9380-7C9CE06E7AE3}" type="pres">
      <dgm:prSet presAssocID="{3A28A8BE-E57C-47EB-B0A3-9BA80BA3201D}" presName="node" presStyleLbl="node1" presStyleIdx="0" presStyleCnt="3">
        <dgm:presLayoutVars>
          <dgm:bulletEnabled val="1"/>
        </dgm:presLayoutVars>
      </dgm:prSet>
      <dgm:spPr/>
    </dgm:pt>
    <dgm:pt modelId="{7893314E-6A1A-4C0E-94DA-A48BCF7F1254}" type="pres">
      <dgm:prSet presAssocID="{CADC953D-20CE-468F-9D4F-6CA649E1256D}" presName="sibTrans" presStyleCnt="0"/>
      <dgm:spPr/>
    </dgm:pt>
    <dgm:pt modelId="{1D3AE4AF-23E6-4044-BEF1-38A98350F38F}" type="pres">
      <dgm:prSet presAssocID="{8051BA8C-23CB-4A89-872D-A8EBEF79283B}" presName="node" presStyleLbl="node1" presStyleIdx="1" presStyleCnt="3">
        <dgm:presLayoutVars>
          <dgm:bulletEnabled val="1"/>
        </dgm:presLayoutVars>
      </dgm:prSet>
      <dgm:spPr/>
    </dgm:pt>
    <dgm:pt modelId="{EFC4F666-48EE-4294-8095-556215F4283F}" type="pres">
      <dgm:prSet presAssocID="{8BA13EC0-02F4-4ECC-9CDC-C5CAF3D93EB2}" presName="sibTrans" presStyleCnt="0"/>
      <dgm:spPr/>
    </dgm:pt>
    <dgm:pt modelId="{F7937F76-B429-4EEF-8D1B-388608F99B8F}" type="pres">
      <dgm:prSet presAssocID="{0AF976C1-DB60-4EFA-84BB-90C5B7D9189F}" presName="node" presStyleLbl="node1" presStyleIdx="2" presStyleCnt="3">
        <dgm:presLayoutVars>
          <dgm:bulletEnabled val="1"/>
        </dgm:presLayoutVars>
      </dgm:prSet>
      <dgm:spPr/>
    </dgm:pt>
  </dgm:ptLst>
  <dgm:cxnLst>
    <dgm:cxn modelId="{7D4B0F63-2373-4D44-B3A6-A1F4FA01DCCA}" srcId="{53630D3A-0DF0-4F53-A81A-928137E61B8E}" destId="{3A28A8BE-E57C-47EB-B0A3-9BA80BA3201D}" srcOrd="0" destOrd="0" parTransId="{183E946E-B58F-4CDE-81D1-1FC718375A6D}" sibTransId="{CADC953D-20CE-468F-9D4F-6CA649E1256D}"/>
    <dgm:cxn modelId="{C7A94F64-3625-45AB-8B38-6C49A5FF34C5}" type="presOf" srcId="{53630D3A-0DF0-4F53-A81A-928137E61B8E}" destId="{769E3E8D-68B2-4FE3-81DE-11E63CF4952C}" srcOrd="0" destOrd="0" presId="urn:microsoft.com/office/officeart/2005/8/layout/default"/>
    <dgm:cxn modelId="{4A2AD84D-DDFA-47C7-B76D-73D9336068F9}" type="presOf" srcId="{0AF976C1-DB60-4EFA-84BB-90C5B7D9189F}" destId="{F7937F76-B429-4EEF-8D1B-388608F99B8F}" srcOrd="0" destOrd="0" presId="urn:microsoft.com/office/officeart/2005/8/layout/default"/>
    <dgm:cxn modelId="{AEC2CB51-7E2C-4287-AF2D-8BB4B9CAD93F}" type="presOf" srcId="{3A28A8BE-E57C-47EB-B0A3-9BA80BA3201D}" destId="{D4C00F9A-627F-4772-9380-7C9CE06E7AE3}" srcOrd="0" destOrd="0" presId="urn:microsoft.com/office/officeart/2005/8/layout/default"/>
    <dgm:cxn modelId="{38E937A9-B9FB-42E3-9595-1D5545AE90C6}" type="presOf" srcId="{8051BA8C-23CB-4A89-872D-A8EBEF79283B}" destId="{1D3AE4AF-23E6-4044-BEF1-38A98350F38F}" srcOrd="0" destOrd="0" presId="urn:microsoft.com/office/officeart/2005/8/layout/default"/>
    <dgm:cxn modelId="{65D9A7CA-7CBE-4ADC-B9D2-9B828033E548}" srcId="{53630D3A-0DF0-4F53-A81A-928137E61B8E}" destId="{0AF976C1-DB60-4EFA-84BB-90C5B7D9189F}" srcOrd="2" destOrd="0" parTransId="{01599A4C-77C8-4B2A-A91F-E465B5B07130}" sibTransId="{30009E85-F00F-4D59-A9A0-35704FDFC2E3}"/>
    <dgm:cxn modelId="{0E5D80D1-6C3A-40DD-9B93-5EE56FA21DE4}" srcId="{53630D3A-0DF0-4F53-A81A-928137E61B8E}" destId="{8051BA8C-23CB-4A89-872D-A8EBEF79283B}" srcOrd="1" destOrd="0" parTransId="{CE6427B6-75B3-4249-ADEE-2CDD9B4B9131}" sibTransId="{8BA13EC0-02F4-4ECC-9CDC-C5CAF3D93EB2}"/>
    <dgm:cxn modelId="{F1F867C5-56EC-4CBD-AD6A-D588874E5B1C}" type="presParOf" srcId="{769E3E8D-68B2-4FE3-81DE-11E63CF4952C}" destId="{D4C00F9A-627F-4772-9380-7C9CE06E7AE3}" srcOrd="0" destOrd="0" presId="urn:microsoft.com/office/officeart/2005/8/layout/default"/>
    <dgm:cxn modelId="{59428918-0F30-4D66-8EE9-E9819B6A7EF5}" type="presParOf" srcId="{769E3E8D-68B2-4FE3-81DE-11E63CF4952C}" destId="{7893314E-6A1A-4C0E-94DA-A48BCF7F1254}" srcOrd="1" destOrd="0" presId="urn:microsoft.com/office/officeart/2005/8/layout/default"/>
    <dgm:cxn modelId="{D89FDBB1-CC91-41B2-898F-899537958EDB}" type="presParOf" srcId="{769E3E8D-68B2-4FE3-81DE-11E63CF4952C}" destId="{1D3AE4AF-23E6-4044-BEF1-38A98350F38F}" srcOrd="2" destOrd="0" presId="urn:microsoft.com/office/officeart/2005/8/layout/default"/>
    <dgm:cxn modelId="{7CC75B17-4BDC-4ED3-81F4-4F1B57C72205}" type="presParOf" srcId="{769E3E8D-68B2-4FE3-81DE-11E63CF4952C}" destId="{EFC4F666-48EE-4294-8095-556215F4283F}" srcOrd="3" destOrd="0" presId="urn:microsoft.com/office/officeart/2005/8/layout/default"/>
    <dgm:cxn modelId="{E33186C8-825F-4647-B069-CB0A4AA657A2}" type="presParOf" srcId="{769E3E8D-68B2-4FE3-81DE-11E63CF4952C}" destId="{F7937F76-B429-4EEF-8D1B-388608F99B8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3B1C3F-9B6A-425C-B900-5A642B31966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95CBFC2C-6895-4CF5-9206-FF4D9872CEA7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Обеспечение и создание условий для повышения качества дошкольного воспитания и образования на основе повышения эффективности образовательной деятельности в детском саду с использованием современных технологий: инновационная целостность;</a:t>
          </a:r>
        </a:p>
      </dgm:t>
    </dgm:pt>
    <dgm:pt modelId="{67BD0837-1B4A-4A07-A454-0ED445CF231E}" type="parTrans" cxnId="{B51347DC-4BA9-40C1-8FE1-D365D2416B0A}">
      <dgm:prSet/>
      <dgm:spPr/>
      <dgm:t>
        <a:bodyPr/>
        <a:lstStyle/>
        <a:p>
          <a:endParaRPr lang="ru-KZ"/>
        </a:p>
      </dgm:t>
    </dgm:pt>
    <dgm:pt modelId="{2669564A-857E-4FBE-9A7F-CF473F779B25}" type="sibTrans" cxnId="{B51347DC-4BA9-40C1-8FE1-D365D2416B0A}">
      <dgm:prSet/>
      <dgm:spPr/>
      <dgm:t>
        <a:bodyPr/>
        <a:lstStyle/>
        <a:p>
          <a:endParaRPr lang="ru-KZ"/>
        </a:p>
      </dgm:t>
    </dgm:pt>
    <dgm:pt modelId="{3C0AACF0-2D22-406A-8A54-FAB66E79104B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kk-KZ" dirty="0"/>
            <a:t>Р</a:t>
          </a:r>
          <a:r>
            <a:rPr lang="ru-KZ" dirty="0" err="1"/>
            <a:t>азвивать</a:t>
          </a:r>
          <a:r>
            <a:rPr lang="ru-KZ" dirty="0"/>
            <a:t> интеллектуальные способности, зрительное мышление, логику в трех измерениях (3D), координацию глаз, психомоторику, память, пространственное воображение дошкольников через интеллектуальные игры в обучении и воспитании;</a:t>
          </a:r>
        </a:p>
      </dgm:t>
    </dgm:pt>
    <dgm:pt modelId="{1FA6020E-EFD4-474D-9F38-C41459C4AB88}" type="parTrans" cxnId="{FDA38D19-8EAB-45FE-94D7-F4AB49AB9B35}">
      <dgm:prSet/>
      <dgm:spPr/>
      <dgm:t>
        <a:bodyPr/>
        <a:lstStyle/>
        <a:p>
          <a:endParaRPr lang="ru-KZ"/>
        </a:p>
      </dgm:t>
    </dgm:pt>
    <dgm:pt modelId="{B53B30D0-7494-47C3-9C8A-2E7308CCD7BC}" type="sibTrans" cxnId="{FDA38D19-8EAB-45FE-94D7-F4AB49AB9B35}">
      <dgm:prSet/>
      <dgm:spPr/>
      <dgm:t>
        <a:bodyPr/>
        <a:lstStyle/>
        <a:p>
          <a:endParaRPr lang="ru-KZ"/>
        </a:p>
      </dgm:t>
    </dgm:pt>
    <dgm:pt modelId="{469AC144-7C58-4111-A3A6-3714CFCCB713}">
      <dgm:prSet phldrT="[Текст]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Обеспечение образования и воспитания в различных условиях;</a:t>
          </a:r>
        </a:p>
      </dgm:t>
    </dgm:pt>
    <dgm:pt modelId="{2D233F1B-9C7F-4373-9601-3E955D2C3902}" type="parTrans" cxnId="{CD98CDB5-1245-4B48-A3B9-31C542C51972}">
      <dgm:prSet/>
      <dgm:spPr/>
      <dgm:t>
        <a:bodyPr/>
        <a:lstStyle/>
        <a:p>
          <a:endParaRPr lang="ru-KZ"/>
        </a:p>
      </dgm:t>
    </dgm:pt>
    <dgm:pt modelId="{3B1FCF01-4A71-4498-BA15-225D12559B6C}" type="sibTrans" cxnId="{CD98CDB5-1245-4B48-A3B9-31C542C51972}">
      <dgm:prSet/>
      <dgm:spPr/>
      <dgm:t>
        <a:bodyPr/>
        <a:lstStyle/>
        <a:p>
          <a:endParaRPr lang="ru-KZ"/>
        </a:p>
      </dgm:t>
    </dgm:pt>
    <dgm:pt modelId="{0F4EB1DD-40C4-49C4-AAA4-B4F6D1178875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Обеспечение функционирования кадрового потенциала детского сада в системе образования на основе повышения эффективности инновационной деятельности в реализации Стратегии развития системы образования; </a:t>
          </a:r>
          <a:r>
            <a:rPr lang="kk-KZ" dirty="0"/>
            <a:t> </a:t>
          </a:r>
          <a:endParaRPr lang="ru-KZ" dirty="0"/>
        </a:p>
      </dgm:t>
    </dgm:pt>
    <dgm:pt modelId="{9FA68582-F19C-4B17-8422-C546FFD44697}" type="parTrans" cxnId="{F4D00CC7-EB38-4C74-A8A4-AF16F3743173}">
      <dgm:prSet/>
      <dgm:spPr/>
      <dgm:t>
        <a:bodyPr/>
        <a:lstStyle/>
        <a:p>
          <a:endParaRPr lang="ru-KZ"/>
        </a:p>
      </dgm:t>
    </dgm:pt>
    <dgm:pt modelId="{F31C9672-186B-4942-BD39-79EF9F3B35F3}" type="sibTrans" cxnId="{F4D00CC7-EB38-4C74-A8A4-AF16F3743173}">
      <dgm:prSet/>
      <dgm:spPr/>
      <dgm:t>
        <a:bodyPr/>
        <a:lstStyle/>
        <a:p>
          <a:endParaRPr lang="ru-KZ"/>
        </a:p>
      </dgm:t>
    </dgm:pt>
    <dgm:pt modelId="{1CE53F55-7B5F-45ED-B897-818F81AF2599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Увеличение вариативной сети дошкольных организаций в рамках применения инновационных </a:t>
          </a:r>
          <a:r>
            <a:rPr lang="ru-KZ" dirty="0" err="1"/>
            <a:t>информационн</a:t>
          </a:r>
          <a:r>
            <a:rPr lang="kk-KZ" dirty="0"/>
            <a:t>ых </a:t>
          </a:r>
          <a:r>
            <a:rPr lang="ru-KZ" dirty="0"/>
            <a:t>технологий с учетом потребностей детей в образовании; </a:t>
          </a:r>
        </a:p>
      </dgm:t>
    </dgm:pt>
    <dgm:pt modelId="{1FFEDACD-8457-4C11-89E1-27D90382A29E}" type="parTrans" cxnId="{94EB5218-4265-4C9D-A28F-32F59CE2F0F3}">
      <dgm:prSet/>
      <dgm:spPr/>
      <dgm:t>
        <a:bodyPr/>
        <a:lstStyle/>
        <a:p>
          <a:endParaRPr lang="ru-KZ"/>
        </a:p>
      </dgm:t>
    </dgm:pt>
    <dgm:pt modelId="{E5DEC600-356F-43DC-904E-C34704667D1C}" type="sibTrans" cxnId="{94EB5218-4265-4C9D-A28F-32F59CE2F0F3}">
      <dgm:prSet/>
      <dgm:spPr/>
      <dgm:t>
        <a:bodyPr/>
        <a:lstStyle/>
        <a:p>
          <a:endParaRPr lang="ru-KZ"/>
        </a:p>
      </dgm:t>
    </dgm:pt>
    <dgm:pt modelId="{6DD44ECF-A0D0-4CDD-B661-D5C383F8B7AA}">
      <dgm:prSet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ru-KZ" dirty="0"/>
            <a:t>Совершенствование системы работы по укреплению и охране психического и физиологического здоровья воспитанников, здорового образа жизни, воспитание патриотизма.</a:t>
          </a:r>
        </a:p>
      </dgm:t>
    </dgm:pt>
    <dgm:pt modelId="{A5502745-6A29-4FC5-B858-C403010CC220}" type="parTrans" cxnId="{8605C434-711D-4EE7-880D-E830D817A454}">
      <dgm:prSet/>
      <dgm:spPr/>
      <dgm:t>
        <a:bodyPr/>
        <a:lstStyle/>
        <a:p>
          <a:endParaRPr lang="ru-KZ"/>
        </a:p>
      </dgm:t>
    </dgm:pt>
    <dgm:pt modelId="{FC52FACD-185D-421A-8719-EB347BEEE856}" type="sibTrans" cxnId="{8605C434-711D-4EE7-880D-E830D817A454}">
      <dgm:prSet/>
      <dgm:spPr/>
      <dgm:t>
        <a:bodyPr/>
        <a:lstStyle/>
        <a:p>
          <a:endParaRPr lang="ru-KZ"/>
        </a:p>
      </dgm:t>
    </dgm:pt>
    <dgm:pt modelId="{4F930EF8-5B12-450D-AE36-9AB40BB65D44}" type="pres">
      <dgm:prSet presAssocID="{7F3B1C3F-9B6A-425C-B900-5A642B31966D}" presName="diagram" presStyleCnt="0">
        <dgm:presLayoutVars>
          <dgm:dir/>
          <dgm:resizeHandles val="exact"/>
        </dgm:presLayoutVars>
      </dgm:prSet>
      <dgm:spPr/>
    </dgm:pt>
    <dgm:pt modelId="{92DC222E-4E85-46CC-926F-06560A97F60A}" type="pres">
      <dgm:prSet presAssocID="{95CBFC2C-6895-4CF5-9206-FF4D9872CEA7}" presName="node" presStyleLbl="node1" presStyleIdx="0" presStyleCnt="6">
        <dgm:presLayoutVars>
          <dgm:bulletEnabled val="1"/>
        </dgm:presLayoutVars>
      </dgm:prSet>
      <dgm:spPr/>
    </dgm:pt>
    <dgm:pt modelId="{F5CA32CD-E2D5-436F-AFAC-383378F83E50}" type="pres">
      <dgm:prSet presAssocID="{2669564A-857E-4FBE-9A7F-CF473F779B25}" presName="sibTrans" presStyleCnt="0"/>
      <dgm:spPr/>
    </dgm:pt>
    <dgm:pt modelId="{DD305BBD-AB2D-4D28-B5A4-F4A5BEA5F393}" type="pres">
      <dgm:prSet presAssocID="{3C0AACF0-2D22-406A-8A54-FAB66E79104B}" presName="node" presStyleLbl="node1" presStyleIdx="1" presStyleCnt="6">
        <dgm:presLayoutVars>
          <dgm:bulletEnabled val="1"/>
        </dgm:presLayoutVars>
      </dgm:prSet>
      <dgm:spPr/>
    </dgm:pt>
    <dgm:pt modelId="{36FB4FDF-78C4-4610-B22F-DE10EA465632}" type="pres">
      <dgm:prSet presAssocID="{B53B30D0-7494-47C3-9C8A-2E7308CCD7BC}" presName="sibTrans" presStyleCnt="0"/>
      <dgm:spPr/>
    </dgm:pt>
    <dgm:pt modelId="{7E0725AD-31DE-4120-863E-41B0E80C258E}" type="pres">
      <dgm:prSet presAssocID="{469AC144-7C58-4111-A3A6-3714CFCCB713}" presName="node" presStyleLbl="node1" presStyleIdx="2" presStyleCnt="6">
        <dgm:presLayoutVars>
          <dgm:bulletEnabled val="1"/>
        </dgm:presLayoutVars>
      </dgm:prSet>
      <dgm:spPr/>
    </dgm:pt>
    <dgm:pt modelId="{1B4E3382-3759-4F96-B2C8-8378EB83E3FD}" type="pres">
      <dgm:prSet presAssocID="{3B1FCF01-4A71-4498-BA15-225D12559B6C}" presName="sibTrans" presStyleCnt="0"/>
      <dgm:spPr/>
    </dgm:pt>
    <dgm:pt modelId="{6F049952-7EFE-4A75-9E56-70808F9E7DA3}" type="pres">
      <dgm:prSet presAssocID="{0F4EB1DD-40C4-49C4-AAA4-B4F6D1178875}" presName="node" presStyleLbl="node1" presStyleIdx="3" presStyleCnt="6">
        <dgm:presLayoutVars>
          <dgm:bulletEnabled val="1"/>
        </dgm:presLayoutVars>
      </dgm:prSet>
      <dgm:spPr/>
    </dgm:pt>
    <dgm:pt modelId="{0B7ED87D-C10E-43D2-93AF-7D7F16D20C3F}" type="pres">
      <dgm:prSet presAssocID="{F31C9672-186B-4942-BD39-79EF9F3B35F3}" presName="sibTrans" presStyleCnt="0"/>
      <dgm:spPr/>
    </dgm:pt>
    <dgm:pt modelId="{FD35014E-9102-47AA-919C-94B7BBB50D21}" type="pres">
      <dgm:prSet presAssocID="{1CE53F55-7B5F-45ED-B897-818F81AF2599}" presName="node" presStyleLbl="node1" presStyleIdx="4" presStyleCnt="6">
        <dgm:presLayoutVars>
          <dgm:bulletEnabled val="1"/>
        </dgm:presLayoutVars>
      </dgm:prSet>
      <dgm:spPr/>
    </dgm:pt>
    <dgm:pt modelId="{552A61DA-4963-4C18-A74A-72D4487DA9FA}" type="pres">
      <dgm:prSet presAssocID="{E5DEC600-356F-43DC-904E-C34704667D1C}" presName="sibTrans" presStyleCnt="0"/>
      <dgm:spPr/>
    </dgm:pt>
    <dgm:pt modelId="{DAA4EAF3-88CD-45FC-9EEE-8035AE993B13}" type="pres">
      <dgm:prSet presAssocID="{6DD44ECF-A0D0-4CDD-B661-D5C383F8B7AA}" presName="node" presStyleLbl="node1" presStyleIdx="5" presStyleCnt="6">
        <dgm:presLayoutVars>
          <dgm:bulletEnabled val="1"/>
        </dgm:presLayoutVars>
      </dgm:prSet>
      <dgm:spPr/>
    </dgm:pt>
  </dgm:ptLst>
  <dgm:cxnLst>
    <dgm:cxn modelId="{08702B18-2258-4DB4-B13E-378AFA5C14C0}" type="presOf" srcId="{95CBFC2C-6895-4CF5-9206-FF4D9872CEA7}" destId="{92DC222E-4E85-46CC-926F-06560A97F60A}" srcOrd="0" destOrd="0" presId="urn:microsoft.com/office/officeart/2005/8/layout/default"/>
    <dgm:cxn modelId="{94EB5218-4265-4C9D-A28F-32F59CE2F0F3}" srcId="{7F3B1C3F-9B6A-425C-B900-5A642B31966D}" destId="{1CE53F55-7B5F-45ED-B897-818F81AF2599}" srcOrd="4" destOrd="0" parTransId="{1FFEDACD-8457-4C11-89E1-27D90382A29E}" sibTransId="{E5DEC600-356F-43DC-904E-C34704667D1C}"/>
    <dgm:cxn modelId="{FDA38D19-8EAB-45FE-94D7-F4AB49AB9B35}" srcId="{7F3B1C3F-9B6A-425C-B900-5A642B31966D}" destId="{3C0AACF0-2D22-406A-8A54-FAB66E79104B}" srcOrd="1" destOrd="0" parTransId="{1FA6020E-EFD4-474D-9F38-C41459C4AB88}" sibTransId="{B53B30D0-7494-47C3-9C8A-2E7308CCD7BC}"/>
    <dgm:cxn modelId="{8605C434-711D-4EE7-880D-E830D817A454}" srcId="{7F3B1C3F-9B6A-425C-B900-5A642B31966D}" destId="{6DD44ECF-A0D0-4CDD-B661-D5C383F8B7AA}" srcOrd="5" destOrd="0" parTransId="{A5502745-6A29-4FC5-B858-C403010CC220}" sibTransId="{FC52FACD-185D-421A-8719-EB347BEEE856}"/>
    <dgm:cxn modelId="{09EA4C7C-3307-48D1-8CB5-C09EA3D8875D}" type="presOf" srcId="{469AC144-7C58-4111-A3A6-3714CFCCB713}" destId="{7E0725AD-31DE-4120-863E-41B0E80C258E}" srcOrd="0" destOrd="0" presId="urn:microsoft.com/office/officeart/2005/8/layout/default"/>
    <dgm:cxn modelId="{820AF380-B0FA-4E9B-807A-50726BA41F62}" type="presOf" srcId="{6DD44ECF-A0D0-4CDD-B661-D5C383F8B7AA}" destId="{DAA4EAF3-88CD-45FC-9EEE-8035AE993B13}" srcOrd="0" destOrd="0" presId="urn:microsoft.com/office/officeart/2005/8/layout/default"/>
    <dgm:cxn modelId="{F6419582-C9C7-475C-BA2B-F4A5F92F0EB1}" type="presOf" srcId="{0F4EB1DD-40C4-49C4-AAA4-B4F6D1178875}" destId="{6F049952-7EFE-4A75-9E56-70808F9E7DA3}" srcOrd="0" destOrd="0" presId="urn:microsoft.com/office/officeart/2005/8/layout/default"/>
    <dgm:cxn modelId="{1AFF8286-CAC7-4B75-9ED3-EDA472F19A0F}" type="presOf" srcId="{3C0AACF0-2D22-406A-8A54-FAB66E79104B}" destId="{DD305BBD-AB2D-4D28-B5A4-F4A5BEA5F393}" srcOrd="0" destOrd="0" presId="urn:microsoft.com/office/officeart/2005/8/layout/default"/>
    <dgm:cxn modelId="{CD98CDB5-1245-4B48-A3B9-31C542C51972}" srcId="{7F3B1C3F-9B6A-425C-B900-5A642B31966D}" destId="{469AC144-7C58-4111-A3A6-3714CFCCB713}" srcOrd="2" destOrd="0" parTransId="{2D233F1B-9C7F-4373-9601-3E955D2C3902}" sibTransId="{3B1FCF01-4A71-4498-BA15-225D12559B6C}"/>
    <dgm:cxn modelId="{F4D00CC7-EB38-4C74-A8A4-AF16F3743173}" srcId="{7F3B1C3F-9B6A-425C-B900-5A642B31966D}" destId="{0F4EB1DD-40C4-49C4-AAA4-B4F6D1178875}" srcOrd="3" destOrd="0" parTransId="{9FA68582-F19C-4B17-8422-C546FFD44697}" sibTransId="{F31C9672-186B-4942-BD39-79EF9F3B35F3}"/>
    <dgm:cxn modelId="{B51347DC-4BA9-40C1-8FE1-D365D2416B0A}" srcId="{7F3B1C3F-9B6A-425C-B900-5A642B31966D}" destId="{95CBFC2C-6895-4CF5-9206-FF4D9872CEA7}" srcOrd="0" destOrd="0" parTransId="{67BD0837-1B4A-4A07-A454-0ED445CF231E}" sibTransId="{2669564A-857E-4FBE-9A7F-CF473F779B25}"/>
    <dgm:cxn modelId="{CA028BFA-300B-4FF9-AC32-94BC2743677C}" type="presOf" srcId="{1CE53F55-7B5F-45ED-B897-818F81AF2599}" destId="{FD35014E-9102-47AA-919C-94B7BBB50D21}" srcOrd="0" destOrd="0" presId="urn:microsoft.com/office/officeart/2005/8/layout/default"/>
    <dgm:cxn modelId="{FEFA73FE-0BB4-4D71-8B77-BCBA0DEB01DA}" type="presOf" srcId="{7F3B1C3F-9B6A-425C-B900-5A642B31966D}" destId="{4F930EF8-5B12-450D-AE36-9AB40BB65D44}" srcOrd="0" destOrd="0" presId="urn:microsoft.com/office/officeart/2005/8/layout/default"/>
    <dgm:cxn modelId="{A07BDE3F-B7CE-4467-8B6F-8419FC5A2169}" type="presParOf" srcId="{4F930EF8-5B12-450D-AE36-9AB40BB65D44}" destId="{92DC222E-4E85-46CC-926F-06560A97F60A}" srcOrd="0" destOrd="0" presId="urn:microsoft.com/office/officeart/2005/8/layout/default"/>
    <dgm:cxn modelId="{135596A8-4DE1-4626-9D6B-0F7BFA0F47A2}" type="presParOf" srcId="{4F930EF8-5B12-450D-AE36-9AB40BB65D44}" destId="{F5CA32CD-E2D5-436F-AFAC-383378F83E50}" srcOrd="1" destOrd="0" presId="urn:microsoft.com/office/officeart/2005/8/layout/default"/>
    <dgm:cxn modelId="{3DFBB118-8073-47EF-814E-B08777C2CA2D}" type="presParOf" srcId="{4F930EF8-5B12-450D-AE36-9AB40BB65D44}" destId="{DD305BBD-AB2D-4D28-B5A4-F4A5BEA5F393}" srcOrd="2" destOrd="0" presId="urn:microsoft.com/office/officeart/2005/8/layout/default"/>
    <dgm:cxn modelId="{3D8F8A27-CF94-4A2F-A6AB-EF79222D8A88}" type="presParOf" srcId="{4F930EF8-5B12-450D-AE36-9AB40BB65D44}" destId="{36FB4FDF-78C4-4610-B22F-DE10EA465632}" srcOrd="3" destOrd="0" presId="urn:microsoft.com/office/officeart/2005/8/layout/default"/>
    <dgm:cxn modelId="{78EF1856-5562-4CBC-903D-7972749419D9}" type="presParOf" srcId="{4F930EF8-5B12-450D-AE36-9AB40BB65D44}" destId="{7E0725AD-31DE-4120-863E-41B0E80C258E}" srcOrd="4" destOrd="0" presId="urn:microsoft.com/office/officeart/2005/8/layout/default"/>
    <dgm:cxn modelId="{290E036F-B2D3-4079-9A01-0751D926C4B9}" type="presParOf" srcId="{4F930EF8-5B12-450D-AE36-9AB40BB65D44}" destId="{1B4E3382-3759-4F96-B2C8-8378EB83E3FD}" srcOrd="5" destOrd="0" presId="urn:microsoft.com/office/officeart/2005/8/layout/default"/>
    <dgm:cxn modelId="{8F092CF4-7417-433B-8430-7CF255615A96}" type="presParOf" srcId="{4F930EF8-5B12-450D-AE36-9AB40BB65D44}" destId="{6F049952-7EFE-4A75-9E56-70808F9E7DA3}" srcOrd="6" destOrd="0" presId="urn:microsoft.com/office/officeart/2005/8/layout/default"/>
    <dgm:cxn modelId="{248A0F6C-A86D-4023-B1F5-D2B19F9324A1}" type="presParOf" srcId="{4F930EF8-5B12-450D-AE36-9AB40BB65D44}" destId="{0B7ED87D-C10E-43D2-93AF-7D7F16D20C3F}" srcOrd="7" destOrd="0" presId="urn:microsoft.com/office/officeart/2005/8/layout/default"/>
    <dgm:cxn modelId="{2E99440E-9876-4FA2-943C-CEE7D6D2A544}" type="presParOf" srcId="{4F930EF8-5B12-450D-AE36-9AB40BB65D44}" destId="{FD35014E-9102-47AA-919C-94B7BBB50D21}" srcOrd="8" destOrd="0" presId="urn:microsoft.com/office/officeart/2005/8/layout/default"/>
    <dgm:cxn modelId="{D42B09FB-018D-4FFC-8C7F-23A7A9A5E81E}" type="presParOf" srcId="{4F930EF8-5B12-450D-AE36-9AB40BB65D44}" destId="{552A61DA-4963-4C18-A74A-72D4487DA9FA}" srcOrd="9" destOrd="0" presId="urn:microsoft.com/office/officeart/2005/8/layout/default"/>
    <dgm:cxn modelId="{F007D7CC-0612-4BAF-89BF-108452A41397}" type="presParOf" srcId="{4F930EF8-5B12-450D-AE36-9AB40BB65D44}" destId="{DAA4EAF3-88CD-45FC-9EEE-8035AE993B1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8710CFD-95DB-478E-BA72-E4D2CF0983B2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7B1F1997-4291-4FCB-8182-DD0316C920A8}">
      <dgm:prSet phldrT="[Текст]"/>
      <dgm:spPr/>
      <dgm:t>
        <a:bodyPr/>
        <a:lstStyle/>
        <a:p>
          <a:pPr>
            <a:buFont typeface="+mj-lt"/>
            <a:buAutoNum type="arabicPeriod"/>
          </a:pPr>
          <a:r>
            <a:rPr lang="kk-KZ" dirty="0"/>
            <a:t>В</a:t>
          </a:r>
          <a:r>
            <a:rPr lang="ru-KZ" dirty="0" err="1"/>
            <a:t>оспитание</a:t>
          </a:r>
          <a:r>
            <a:rPr lang="ru-KZ" dirty="0"/>
            <a:t> и образование в дошкольной организации</a:t>
          </a:r>
          <a:r>
            <a:rPr lang="kk-KZ" dirty="0"/>
            <a:t>.</a:t>
          </a:r>
          <a:endParaRPr lang="ru-KZ" dirty="0"/>
        </a:p>
      </dgm:t>
    </dgm:pt>
    <dgm:pt modelId="{8522EAB9-0B69-4042-8D14-E066E0601BF6}" type="parTrans" cxnId="{03D58AB0-5181-4760-9450-28E6E5860208}">
      <dgm:prSet/>
      <dgm:spPr/>
      <dgm:t>
        <a:bodyPr/>
        <a:lstStyle/>
        <a:p>
          <a:endParaRPr lang="ru-KZ"/>
        </a:p>
      </dgm:t>
    </dgm:pt>
    <dgm:pt modelId="{7BEF1DD0-701C-49D3-B141-4EBD4124D47A}" type="sibTrans" cxnId="{03D58AB0-5181-4760-9450-28E6E5860208}">
      <dgm:prSet/>
      <dgm:spPr/>
      <dgm:t>
        <a:bodyPr/>
        <a:lstStyle/>
        <a:p>
          <a:endParaRPr lang="ru-KZ"/>
        </a:p>
      </dgm:t>
    </dgm:pt>
    <dgm:pt modelId="{BB6AB464-D6E4-4220-BF16-E14048E527BB}">
      <dgm:prSet phldrT="[Текст]"/>
      <dgm:spPr/>
      <dgm:t>
        <a:bodyPr/>
        <a:lstStyle/>
        <a:p>
          <a:pPr>
            <a:buFont typeface="+mj-lt"/>
            <a:buAutoNum type="arabicPeriod"/>
          </a:pPr>
          <a:r>
            <a:rPr lang="kk-KZ" dirty="0"/>
            <a:t>С</a:t>
          </a:r>
          <a:r>
            <a:rPr lang="ru-KZ" dirty="0" err="1"/>
            <a:t>овершенствование</a:t>
          </a:r>
          <a:r>
            <a:rPr lang="ru-KZ" dirty="0"/>
            <a:t> развития интеллектуальных игр, современных технологий в дошкольном воспитании и обучении</a:t>
          </a:r>
          <a:r>
            <a:rPr lang="kk-KZ" dirty="0"/>
            <a:t>.</a:t>
          </a:r>
          <a:endParaRPr lang="ru-KZ" dirty="0"/>
        </a:p>
      </dgm:t>
    </dgm:pt>
    <dgm:pt modelId="{A4CCD376-DF06-4353-95B9-6637CB2DA808}" type="parTrans" cxnId="{3E0218EF-63D2-40C9-BB64-82B82835716A}">
      <dgm:prSet/>
      <dgm:spPr/>
      <dgm:t>
        <a:bodyPr/>
        <a:lstStyle/>
        <a:p>
          <a:endParaRPr lang="ru-KZ"/>
        </a:p>
      </dgm:t>
    </dgm:pt>
    <dgm:pt modelId="{A293E540-89E6-41E4-95A3-D66400989AC6}" type="sibTrans" cxnId="{3E0218EF-63D2-40C9-BB64-82B82835716A}">
      <dgm:prSet/>
      <dgm:spPr/>
      <dgm:t>
        <a:bodyPr/>
        <a:lstStyle/>
        <a:p>
          <a:endParaRPr lang="ru-KZ"/>
        </a:p>
      </dgm:t>
    </dgm:pt>
    <dgm:pt modelId="{4AAE383E-29E3-4904-B4D1-42B3728C3D71}">
      <dgm:prSet phldrT="[Текст]"/>
      <dgm:spPr/>
      <dgm:t>
        <a:bodyPr/>
        <a:lstStyle/>
        <a:p>
          <a:pPr>
            <a:buFont typeface="+mj-lt"/>
            <a:buAutoNum type="arabicPeriod"/>
          </a:pPr>
          <a:r>
            <a:rPr lang="kk-KZ" dirty="0"/>
            <a:t>У</a:t>
          </a:r>
          <a:r>
            <a:rPr lang="ru-KZ" dirty="0"/>
            <a:t>крепление и развитие здоровья дошкольников</a:t>
          </a:r>
          <a:r>
            <a:rPr lang="kk-KZ" dirty="0"/>
            <a:t>.</a:t>
          </a:r>
          <a:endParaRPr lang="ru-KZ" dirty="0"/>
        </a:p>
      </dgm:t>
    </dgm:pt>
    <dgm:pt modelId="{018A7850-8BC4-488A-8C70-6618AEFFABC7}" type="parTrans" cxnId="{F8A1D901-703D-4DBB-8315-7A02163CEE48}">
      <dgm:prSet/>
      <dgm:spPr/>
      <dgm:t>
        <a:bodyPr/>
        <a:lstStyle/>
        <a:p>
          <a:endParaRPr lang="ru-KZ"/>
        </a:p>
      </dgm:t>
    </dgm:pt>
    <dgm:pt modelId="{7D964F74-42E8-4EF8-9FC9-D31DE0A25D38}" type="sibTrans" cxnId="{F8A1D901-703D-4DBB-8315-7A02163CEE48}">
      <dgm:prSet/>
      <dgm:spPr/>
      <dgm:t>
        <a:bodyPr/>
        <a:lstStyle/>
        <a:p>
          <a:endParaRPr lang="ru-KZ"/>
        </a:p>
      </dgm:t>
    </dgm:pt>
    <dgm:pt modelId="{13D0558C-DAE4-4DC9-8716-EAD9E1B51371}">
      <dgm:prSet phldrT="[Текст]"/>
      <dgm:spPr/>
      <dgm:t>
        <a:bodyPr/>
        <a:lstStyle/>
        <a:p>
          <a:pPr>
            <a:buFont typeface="+mj-lt"/>
            <a:buAutoNum type="arabicPeriod"/>
          </a:pPr>
          <a:r>
            <a:rPr lang="kk-KZ" dirty="0"/>
            <a:t>У</a:t>
          </a:r>
          <a:r>
            <a:rPr lang="ru-KZ" dirty="0"/>
            <a:t>крепление материально-технической базы</a:t>
          </a:r>
          <a:r>
            <a:rPr lang="kk-KZ" dirty="0"/>
            <a:t>.</a:t>
          </a:r>
          <a:endParaRPr lang="ru-KZ" dirty="0"/>
        </a:p>
      </dgm:t>
    </dgm:pt>
    <dgm:pt modelId="{D2C6A04B-1105-4C5D-B9E8-CF2CFB3D5698}" type="parTrans" cxnId="{B8987509-ED43-4570-907B-43381825058C}">
      <dgm:prSet/>
      <dgm:spPr/>
      <dgm:t>
        <a:bodyPr/>
        <a:lstStyle/>
        <a:p>
          <a:endParaRPr lang="ru-KZ"/>
        </a:p>
      </dgm:t>
    </dgm:pt>
    <dgm:pt modelId="{FD90B0EA-0FEA-484E-BB3D-A414742E172E}" type="sibTrans" cxnId="{B8987509-ED43-4570-907B-43381825058C}">
      <dgm:prSet/>
      <dgm:spPr/>
      <dgm:t>
        <a:bodyPr/>
        <a:lstStyle/>
        <a:p>
          <a:endParaRPr lang="ru-KZ"/>
        </a:p>
      </dgm:t>
    </dgm:pt>
    <dgm:pt modelId="{49E19ACB-5EB2-4D65-B9C0-CD69EE458B37}">
      <dgm:prSet phldrT="[Текст]"/>
      <dgm:spPr/>
      <dgm:t>
        <a:bodyPr/>
        <a:lstStyle/>
        <a:p>
          <a:pPr>
            <a:buFont typeface="+mj-lt"/>
            <a:buAutoNum type="arabicPeriod"/>
          </a:pPr>
          <a:r>
            <a:rPr lang="kk-KZ" dirty="0"/>
            <a:t>Ф</a:t>
          </a:r>
          <a:r>
            <a:rPr lang="ru-KZ" dirty="0" err="1"/>
            <a:t>инансирование</a:t>
          </a:r>
          <a:r>
            <a:rPr lang="ru-KZ" dirty="0"/>
            <a:t> бюджетной и спонсорской помощи</a:t>
          </a:r>
          <a:r>
            <a:rPr lang="kk-KZ" dirty="0"/>
            <a:t>.</a:t>
          </a:r>
          <a:endParaRPr lang="ru-KZ" dirty="0"/>
        </a:p>
      </dgm:t>
    </dgm:pt>
    <dgm:pt modelId="{D04E3559-1DAE-4533-BAF0-C7798035843C}" type="parTrans" cxnId="{80470BA1-5F69-43DF-A282-46D301CD3681}">
      <dgm:prSet/>
      <dgm:spPr/>
      <dgm:t>
        <a:bodyPr/>
        <a:lstStyle/>
        <a:p>
          <a:endParaRPr lang="ru-KZ"/>
        </a:p>
      </dgm:t>
    </dgm:pt>
    <dgm:pt modelId="{DDE07726-3F04-4910-999D-01D71389083B}" type="sibTrans" cxnId="{80470BA1-5F69-43DF-A282-46D301CD3681}">
      <dgm:prSet/>
      <dgm:spPr/>
      <dgm:t>
        <a:bodyPr/>
        <a:lstStyle/>
        <a:p>
          <a:endParaRPr lang="ru-KZ"/>
        </a:p>
      </dgm:t>
    </dgm:pt>
    <dgm:pt modelId="{D3452619-7B5D-45E5-B642-6F7C98491AC4}" type="pres">
      <dgm:prSet presAssocID="{58710CFD-95DB-478E-BA72-E4D2CF0983B2}" presName="Name0" presStyleCnt="0">
        <dgm:presLayoutVars>
          <dgm:dir/>
          <dgm:resizeHandles val="exact"/>
        </dgm:presLayoutVars>
      </dgm:prSet>
      <dgm:spPr/>
    </dgm:pt>
    <dgm:pt modelId="{06357830-0F1D-40AB-A4BF-951C9A63B4A0}" type="pres">
      <dgm:prSet presAssocID="{58710CFD-95DB-478E-BA72-E4D2CF0983B2}" presName="cycle" presStyleCnt="0"/>
      <dgm:spPr/>
    </dgm:pt>
    <dgm:pt modelId="{927D6E83-1607-4411-82F7-23BBEE317693}" type="pres">
      <dgm:prSet presAssocID="{7B1F1997-4291-4FCB-8182-DD0316C920A8}" presName="nodeFirstNode" presStyleLbl="node1" presStyleIdx="0" presStyleCnt="5">
        <dgm:presLayoutVars>
          <dgm:bulletEnabled val="1"/>
        </dgm:presLayoutVars>
      </dgm:prSet>
      <dgm:spPr/>
    </dgm:pt>
    <dgm:pt modelId="{378A7F56-29AA-409D-9C4F-2A5C540FF2F9}" type="pres">
      <dgm:prSet presAssocID="{7BEF1DD0-701C-49D3-B141-4EBD4124D47A}" presName="sibTransFirstNode" presStyleLbl="bgShp" presStyleIdx="0" presStyleCnt="1"/>
      <dgm:spPr/>
    </dgm:pt>
    <dgm:pt modelId="{DF4F45C3-302D-4B7B-8CB4-43A9CAA3E461}" type="pres">
      <dgm:prSet presAssocID="{BB6AB464-D6E4-4220-BF16-E14048E527BB}" presName="nodeFollowingNodes" presStyleLbl="node1" presStyleIdx="1" presStyleCnt="5">
        <dgm:presLayoutVars>
          <dgm:bulletEnabled val="1"/>
        </dgm:presLayoutVars>
      </dgm:prSet>
      <dgm:spPr/>
    </dgm:pt>
    <dgm:pt modelId="{13BEC43D-905C-4E41-9F0D-1EBD8F9C83AF}" type="pres">
      <dgm:prSet presAssocID="{4AAE383E-29E3-4904-B4D1-42B3728C3D71}" presName="nodeFollowingNodes" presStyleLbl="node1" presStyleIdx="2" presStyleCnt="5">
        <dgm:presLayoutVars>
          <dgm:bulletEnabled val="1"/>
        </dgm:presLayoutVars>
      </dgm:prSet>
      <dgm:spPr/>
    </dgm:pt>
    <dgm:pt modelId="{F5520A3A-95B5-43F7-AFA8-023E2B99D116}" type="pres">
      <dgm:prSet presAssocID="{13D0558C-DAE4-4DC9-8716-EAD9E1B51371}" presName="nodeFollowingNodes" presStyleLbl="node1" presStyleIdx="3" presStyleCnt="5">
        <dgm:presLayoutVars>
          <dgm:bulletEnabled val="1"/>
        </dgm:presLayoutVars>
      </dgm:prSet>
      <dgm:spPr/>
    </dgm:pt>
    <dgm:pt modelId="{1F4F4337-0472-462C-935E-264D743059AC}" type="pres">
      <dgm:prSet presAssocID="{49E19ACB-5EB2-4D65-B9C0-CD69EE458B37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8A1D901-703D-4DBB-8315-7A02163CEE48}" srcId="{58710CFD-95DB-478E-BA72-E4D2CF0983B2}" destId="{4AAE383E-29E3-4904-B4D1-42B3728C3D71}" srcOrd="2" destOrd="0" parTransId="{018A7850-8BC4-488A-8C70-6618AEFFABC7}" sibTransId="{7D964F74-42E8-4EF8-9FC9-D31DE0A25D38}"/>
    <dgm:cxn modelId="{B8987509-ED43-4570-907B-43381825058C}" srcId="{58710CFD-95DB-478E-BA72-E4D2CF0983B2}" destId="{13D0558C-DAE4-4DC9-8716-EAD9E1B51371}" srcOrd="3" destOrd="0" parTransId="{D2C6A04B-1105-4C5D-B9E8-CF2CFB3D5698}" sibTransId="{FD90B0EA-0FEA-484E-BB3D-A414742E172E}"/>
    <dgm:cxn modelId="{AD0D320E-2FD2-452A-84B6-93F2052810C9}" type="presOf" srcId="{58710CFD-95DB-478E-BA72-E4D2CF0983B2}" destId="{D3452619-7B5D-45E5-B642-6F7C98491AC4}" srcOrd="0" destOrd="0" presId="urn:microsoft.com/office/officeart/2005/8/layout/cycle3"/>
    <dgm:cxn modelId="{1934571D-36CB-47FE-B729-6AF93D3CDDC7}" type="presOf" srcId="{BB6AB464-D6E4-4220-BF16-E14048E527BB}" destId="{DF4F45C3-302D-4B7B-8CB4-43A9CAA3E461}" srcOrd="0" destOrd="0" presId="urn:microsoft.com/office/officeart/2005/8/layout/cycle3"/>
    <dgm:cxn modelId="{D13F6263-D36A-4219-974F-1FE90A332F6E}" type="presOf" srcId="{7B1F1997-4291-4FCB-8182-DD0316C920A8}" destId="{927D6E83-1607-4411-82F7-23BBEE317693}" srcOrd="0" destOrd="0" presId="urn:microsoft.com/office/officeart/2005/8/layout/cycle3"/>
    <dgm:cxn modelId="{A343BC80-E9BF-4412-AB36-F3F885D543C9}" type="presOf" srcId="{4AAE383E-29E3-4904-B4D1-42B3728C3D71}" destId="{13BEC43D-905C-4E41-9F0D-1EBD8F9C83AF}" srcOrd="0" destOrd="0" presId="urn:microsoft.com/office/officeart/2005/8/layout/cycle3"/>
    <dgm:cxn modelId="{80470BA1-5F69-43DF-A282-46D301CD3681}" srcId="{58710CFD-95DB-478E-BA72-E4D2CF0983B2}" destId="{49E19ACB-5EB2-4D65-B9C0-CD69EE458B37}" srcOrd="4" destOrd="0" parTransId="{D04E3559-1DAE-4533-BAF0-C7798035843C}" sibTransId="{DDE07726-3F04-4910-999D-01D71389083B}"/>
    <dgm:cxn modelId="{AE910EA2-846F-4530-BBBF-47568E034B68}" type="presOf" srcId="{7BEF1DD0-701C-49D3-B141-4EBD4124D47A}" destId="{378A7F56-29AA-409D-9C4F-2A5C540FF2F9}" srcOrd="0" destOrd="0" presId="urn:microsoft.com/office/officeart/2005/8/layout/cycle3"/>
    <dgm:cxn modelId="{BD0580A3-D79B-40C6-93BD-5788D5371DB9}" type="presOf" srcId="{49E19ACB-5EB2-4D65-B9C0-CD69EE458B37}" destId="{1F4F4337-0472-462C-935E-264D743059AC}" srcOrd="0" destOrd="0" presId="urn:microsoft.com/office/officeart/2005/8/layout/cycle3"/>
    <dgm:cxn modelId="{FCDD84A7-55FF-4C68-BD37-EEFC05442BF1}" type="presOf" srcId="{13D0558C-DAE4-4DC9-8716-EAD9E1B51371}" destId="{F5520A3A-95B5-43F7-AFA8-023E2B99D116}" srcOrd="0" destOrd="0" presId="urn:microsoft.com/office/officeart/2005/8/layout/cycle3"/>
    <dgm:cxn modelId="{03D58AB0-5181-4760-9450-28E6E5860208}" srcId="{58710CFD-95DB-478E-BA72-E4D2CF0983B2}" destId="{7B1F1997-4291-4FCB-8182-DD0316C920A8}" srcOrd="0" destOrd="0" parTransId="{8522EAB9-0B69-4042-8D14-E066E0601BF6}" sibTransId="{7BEF1DD0-701C-49D3-B141-4EBD4124D47A}"/>
    <dgm:cxn modelId="{3E0218EF-63D2-40C9-BB64-82B82835716A}" srcId="{58710CFD-95DB-478E-BA72-E4D2CF0983B2}" destId="{BB6AB464-D6E4-4220-BF16-E14048E527BB}" srcOrd="1" destOrd="0" parTransId="{A4CCD376-DF06-4353-95B9-6637CB2DA808}" sibTransId="{A293E540-89E6-41E4-95A3-D66400989AC6}"/>
    <dgm:cxn modelId="{5058AC69-6309-4FCF-97B8-BC7413E718EF}" type="presParOf" srcId="{D3452619-7B5D-45E5-B642-6F7C98491AC4}" destId="{06357830-0F1D-40AB-A4BF-951C9A63B4A0}" srcOrd="0" destOrd="0" presId="urn:microsoft.com/office/officeart/2005/8/layout/cycle3"/>
    <dgm:cxn modelId="{AF9ED361-50A7-4374-8C56-2EDD1A542F32}" type="presParOf" srcId="{06357830-0F1D-40AB-A4BF-951C9A63B4A0}" destId="{927D6E83-1607-4411-82F7-23BBEE317693}" srcOrd="0" destOrd="0" presId="urn:microsoft.com/office/officeart/2005/8/layout/cycle3"/>
    <dgm:cxn modelId="{0D176079-DD43-425D-9E6C-A45F09D0BC20}" type="presParOf" srcId="{06357830-0F1D-40AB-A4BF-951C9A63B4A0}" destId="{378A7F56-29AA-409D-9C4F-2A5C540FF2F9}" srcOrd="1" destOrd="0" presId="urn:microsoft.com/office/officeart/2005/8/layout/cycle3"/>
    <dgm:cxn modelId="{8D78F80C-B85D-468E-964C-9B737DDE5C4D}" type="presParOf" srcId="{06357830-0F1D-40AB-A4BF-951C9A63B4A0}" destId="{DF4F45C3-302D-4B7B-8CB4-43A9CAA3E461}" srcOrd="2" destOrd="0" presId="urn:microsoft.com/office/officeart/2005/8/layout/cycle3"/>
    <dgm:cxn modelId="{3409A3E4-7E30-4EE3-8E4E-6B821D108969}" type="presParOf" srcId="{06357830-0F1D-40AB-A4BF-951C9A63B4A0}" destId="{13BEC43D-905C-4E41-9F0D-1EBD8F9C83AF}" srcOrd="3" destOrd="0" presId="urn:microsoft.com/office/officeart/2005/8/layout/cycle3"/>
    <dgm:cxn modelId="{0BEDE54D-44EA-43A3-A035-B7EC319F6BB4}" type="presParOf" srcId="{06357830-0F1D-40AB-A4BF-951C9A63B4A0}" destId="{F5520A3A-95B5-43F7-AFA8-023E2B99D116}" srcOrd="4" destOrd="0" presId="urn:microsoft.com/office/officeart/2005/8/layout/cycle3"/>
    <dgm:cxn modelId="{95D27DAD-F432-4EE9-A950-86094122653E}" type="presParOf" srcId="{06357830-0F1D-40AB-A4BF-951C9A63B4A0}" destId="{1F4F4337-0472-462C-935E-264D743059AC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6BB351-C1A3-4CDB-9ED0-1347FA481E3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D0C96037-581A-4304-BA4B-F367C85B7644}">
      <dgm:prSet phldrT="[Текст]"/>
      <dgm:spPr/>
      <dgm:t>
        <a:bodyPr/>
        <a:lstStyle/>
        <a:p>
          <a:r>
            <a:rPr lang="ru-KZ" dirty="0"/>
            <a:t>1 этап – 2020-2022 </a:t>
          </a:r>
          <a:r>
            <a:rPr lang="ru-KZ" dirty="0" err="1"/>
            <a:t>г.г</a:t>
          </a:r>
          <a:r>
            <a:rPr lang="ru-KZ" dirty="0"/>
            <a:t>.</a:t>
          </a:r>
        </a:p>
      </dgm:t>
    </dgm:pt>
    <dgm:pt modelId="{2CA26AEA-DD8F-45E8-AFDA-BBC097CF0D6B}" type="parTrans" cxnId="{F65D4788-7EAB-4C3C-9AE7-57F7AA537F6C}">
      <dgm:prSet/>
      <dgm:spPr/>
      <dgm:t>
        <a:bodyPr/>
        <a:lstStyle/>
        <a:p>
          <a:endParaRPr lang="ru-KZ"/>
        </a:p>
      </dgm:t>
    </dgm:pt>
    <dgm:pt modelId="{B084CA5E-EEBB-4A3A-BFC0-3955053BAA8E}" type="sibTrans" cxnId="{F65D4788-7EAB-4C3C-9AE7-57F7AA537F6C}">
      <dgm:prSet/>
      <dgm:spPr/>
      <dgm:t>
        <a:bodyPr/>
        <a:lstStyle/>
        <a:p>
          <a:endParaRPr lang="ru-KZ"/>
        </a:p>
      </dgm:t>
    </dgm:pt>
    <dgm:pt modelId="{65B84CCD-494B-4F10-BB5F-723C7BFC9F7D}">
      <dgm:prSet phldrT="[Текст]"/>
      <dgm:spPr/>
      <dgm:t>
        <a:bodyPr/>
        <a:lstStyle/>
        <a:p>
          <a:r>
            <a:rPr lang="ru-KZ" dirty="0"/>
            <a:t>Внедрение</a:t>
          </a:r>
          <a:r>
            <a:rPr lang="kk-KZ" dirty="0"/>
            <a:t> </a:t>
          </a:r>
          <a:r>
            <a:rPr lang="ru-KZ" dirty="0"/>
            <a:t>–</a:t>
          </a:r>
          <a:r>
            <a:rPr lang="kk-KZ" dirty="0"/>
            <a:t> </a:t>
          </a:r>
          <a:r>
            <a:rPr lang="ru-KZ" dirty="0"/>
            <a:t>дифференциация изменившихся и новых методов, внедрение их в текущую работу детского сада</a:t>
          </a:r>
          <a:r>
            <a:rPr lang="kk-KZ" dirty="0"/>
            <a:t>.</a:t>
          </a:r>
          <a:endParaRPr lang="ru-KZ" dirty="0"/>
        </a:p>
      </dgm:t>
    </dgm:pt>
    <dgm:pt modelId="{9D80A312-FD55-40A4-8D65-F1FF606E6C95}" type="parTrans" cxnId="{6AEEF04D-FB7E-4004-A67C-C3F4BC9FC524}">
      <dgm:prSet/>
      <dgm:spPr/>
      <dgm:t>
        <a:bodyPr/>
        <a:lstStyle/>
        <a:p>
          <a:endParaRPr lang="ru-KZ"/>
        </a:p>
      </dgm:t>
    </dgm:pt>
    <dgm:pt modelId="{9508DDF1-CECA-497C-ABC9-2A13A4B9AF71}" type="sibTrans" cxnId="{6AEEF04D-FB7E-4004-A67C-C3F4BC9FC524}">
      <dgm:prSet/>
      <dgm:spPr/>
      <dgm:t>
        <a:bodyPr/>
        <a:lstStyle/>
        <a:p>
          <a:endParaRPr lang="ru-KZ"/>
        </a:p>
      </dgm:t>
    </dgm:pt>
    <dgm:pt modelId="{4E1458B6-F3A6-4E59-9A56-B3125A002B0D}">
      <dgm:prSet phldrT="[Текст]"/>
      <dgm:spPr/>
      <dgm:t>
        <a:bodyPr/>
        <a:lstStyle/>
        <a:p>
          <a:r>
            <a:rPr lang="ru-KZ" dirty="0"/>
            <a:t>2 этап – 2022-2024 </a:t>
          </a:r>
          <a:r>
            <a:rPr lang="ru-KZ" dirty="0" err="1"/>
            <a:t>г.г</a:t>
          </a:r>
          <a:r>
            <a:rPr lang="ru-KZ" dirty="0"/>
            <a:t>.</a:t>
          </a:r>
        </a:p>
      </dgm:t>
    </dgm:pt>
    <dgm:pt modelId="{A7F50DA3-AFBD-40FA-85DA-C6603227D749}" type="parTrans" cxnId="{F8A141B9-7C2D-4016-9C7D-16C8F161EFBF}">
      <dgm:prSet/>
      <dgm:spPr/>
      <dgm:t>
        <a:bodyPr/>
        <a:lstStyle/>
        <a:p>
          <a:endParaRPr lang="ru-KZ"/>
        </a:p>
      </dgm:t>
    </dgm:pt>
    <dgm:pt modelId="{62F620AF-83C3-45F1-ABFB-40830DCFD959}" type="sibTrans" cxnId="{F8A141B9-7C2D-4016-9C7D-16C8F161EFBF}">
      <dgm:prSet/>
      <dgm:spPr/>
      <dgm:t>
        <a:bodyPr/>
        <a:lstStyle/>
        <a:p>
          <a:endParaRPr lang="ru-KZ"/>
        </a:p>
      </dgm:t>
    </dgm:pt>
    <dgm:pt modelId="{F2591072-F0AC-4D22-BAFA-2E956ED15663}">
      <dgm:prSet phldrT="[Текст]"/>
      <dgm:spPr/>
      <dgm:t>
        <a:bodyPr/>
        <a:lstStyle/>
        <a:p>
          <a:r>
            <a:rPr lang="ru-KZ" dirty="0"/>
            <a:t>Внедрение – повышение качества внедренных методов, проведение дифференциации</a:t>
          </a:r>
          <a:r>
            <a:rPr lang="kk-KZ" dirty="0"/>
            <a:t>. </a:t>
          </a:r>
          <a:endParaRPr lang="ru-KZ" dirty="0"/>
        </a:p>
      </dgm:t>
    </dgm:pt>
    <dgm:pt modelId="{7081F42B-290B-4FDE-8759-74D199EC7AC7}" type="parTrans" cxnId="{94776523-160E-4489-8B16-FA732C042278}">
      <dgm:prSet/>
      <dgm:spPr/>
      <dgm:t>
        <a:bodyPr/>
        <a:lstStyle/>
        <a:p>
          <a:endParaRPr lang="ru-KZ"/>
        </a:p>
      </dgm:t>
    </dgm:pt>
    <dgm:pt modelId="{1032F95E-8B28-4894-8028-B6E1351C626B}" type="sibTrans" cxnId="{94776523-160E-4489-8B16-FA732C042278}">
      <dgm:prSet/>
      <dgm:spPr/>
      <dgm:t>
        <a:bodyPr/>
        <a:lstStyle/>
        <a:p>
          <a:endParaRPr lang="ru-KZ"/>
        </a:p>
      </dgm:t>
    </dgm:pt>
    <dgm:pt modelId="{344178CF-5BD1-4532-9325-11F87282721A}">
      <dgm:prSet/>
      <dgm:spPr/>
      <dgm:t>
        <a:bodyPr/>
        <a:lstStyle/>
        <a:p>
          <a:endParaRPr lang="ru-KZ" dirty="0"/>
        </a:p>
      </dgm:t>
    </dgm:pt>
    <dgm:pt modelId="{DDDE1EF0-80FC-438E-961C-62660936E29B}" type="parTrans" cxnId="{75CBCFEA-529E-4078-BE7D-AD894B0E6622}">
      <dgm:prSet/>
      <dgm:spPr/>
      <dgm:t>
        <a:bodyPr/>
        <a:lstStyle/>
        <a:p>
          <a:endParaRPr lang="ru-KZ"/>
        </a:p>
      </dgm:t>
    </dgm:pt>
    <dgm:pt modelId="{34DD348F-7B8D-4611-87B9-6A0241DF3C8A}" type="sibTrans" cxnId="{75CBCFEA-529E-4078-BE7D-AD894B0E6622}">
      <dgm:prSet/>
      <dgm:spPr/>
      <dgm:t>
        <a:bodyPr/>
        <a:lstStyle/>
        <a:p>
          <a:endParaRPr lang="ru-KZ"/>
        </a:p>
      </dgm:t>
    </dgm:pt>
    <dgm:pt modelId="{7B8DAD10-CA95-42BC-B455-892D259AEA40}">
      <dgm:prSet/>
      <dgm:spPr/>
      <dgm:t>
        <a:bodyPr/>
        <a:lstStyle/>
        <a:p>
          <a:endParaRPr lang="ru-KZ"/>
        </a:p>
      </dgm:t>
    </dgm:pt>
    <dgm:pt modelId="{0011B91C-3D2F-46F3-B8AD-26FDD78F2F6A}" type="parTrans" cxnId="{743BFC8B-A698-499B-9C19-A0A6653F23D5}">
      <dgm:prSet/>
      <dgm:spPr/>
      <dgm:t>
        <a:bodyPr/>
        <a:lstStyle/>
        <a:p>
          <a:endParaRPr lang="ru-KZ"/>
        </a:p>
      </dgm:t>
    </dgm:pt>
    <dgm:pt modelId="{AF852241-324E-4514-93AB-40D6F96783DC}" type="sibTrans" cxnId="{743BFC8B-A698-499B-9C19-A0A6653F23D5}">
      <dgm:prSet/>
      <dgm:spPr/>
      <dgm:t>
        <a:bodyPr/>
        <a:lstStyle/>
        <a:p>
          <a:endParaRPr lang="ru-KZ"/>
        </a:p>
      </dgm:t>
    </dgm:pt>
    <dgm:pt modelId="{6C3FE347-3959-49E2-9B01-61EF1C479452}">
      <dgm:prSet/>
      <dgm:spPr/>
      <dgm:t>
        <a:bodyPr/>
        <a:lstStyle/>
        <a:p>
          <a:r>
            <a:rPr lang="kk-KZ" dirty="0"/>
            <a:t>3</a:t>
          </a:r>
          <a:r>
            <a:rPr lang="ru-KZ" dirty="0"/>
            <a:t> этап – 202</a:t>
          </a:r>
          <a:r>
            <a:rPr lang="kk-KZ" dirty="0"/>
            <a:t>4</a:t>
          </a:r>
          <a:r>
            <a:rPr lang="ru-KZ" dirty="0"/>
            <a:t>-202</a:t>
          </a:r>
          <a:r>
            <a:rPr lang="kk-KZ" dirty="0"/>
            <a:t>5</a:t>
          </a:r>
          <a:r>
            <a:rPr lang="ru-KZ" dirty="0"/>
            <a:t> </a:t>
          </a:r>
          <a:r>
            <a:rPr lang="ru-KZ" dirty="0" err="1"/>
            <a:t>г.г</a:t>
          </a:r>
          <a:r>
            <a:rPr lang="ru-KZ" dirty="0"/>
            <a:t>.</a:t>
          </a:r>
        </a:p>
      </dgm:t>
    </dgm:pt>
    <dgm:pt modelId="{C7210321-2E9D-4FA8-BE05-11781F7BEC01}" type="parTrans" cxnId="{F30D89E7-F854-43F6-919E-BF51CA21BF3B}">
      <dgm:prSet/>
      <dgm:spPr/>
      <dgm:t>
        <a:bodyPr/>
        <a:lstStyle/>
        <a:p>
          <a:endParaRPr lang="ru-KZ"/>
        </a:p>
      </dgm:t>
    </dgm:pt>
    <dgm:pt modelId="{0E23BE79-E3AF-4A0E-8D26-2249284D1495}" type="sibTrans" cxnId="{F30D89E7-F854-43F6-919E-BF51CA21BF3B}">
      <dgm:prSet/>
      <dgm:spPr/>
      <dgm:t>
        <a:bodyPr/>
        <a:lstStyle/>
        <a:p>
          <a:endParaRPr lang="ru-KZ"/>
        </a:p>
      </dgm:t>
    </dgm:pt>
    <dgm:pt modelId="{78699A56-F8AA-4F0B-A218-6AB0F4707BD4}">
      <dgm:prSet/>
      <dgm:spPr/>
      <dgm:t>
        <a:bodyPr/>
        <a:lstStyle/>
        <a:p>
          <a:r>
            <a:rPr lang="ru-KZ" dirty="0"/>
            <a:t>Подведение итогов и сопоставление полученного результата с целями и задачами, намеченными планом развития</a:t>
          </a:r>
          <a:r>
            <a:rPr lang="kk-KZ" dirty="0"/>
            <a:t>. </a:t>
          </a:r>
          <a:endParaRPr lang="ru-KZ" dirty="0"/>
        </a:p>
      </dgm:t>
    </dgm:pt>
    <dgm:pt modelId="{68F58363-1F6D-4CFF-8056-37BE81798244}" type="parTrans" cxnId="{EE3EB54F-A7D8-4FE2-A0A3-ECF32199AB97}">
      <dgm:prSet/>
      <dgm:spPr/>
      <dgm:t>
        <a:bodyPr/>
        <a:lstStyle/>
        <a:p>
          <a:endParaRPr lang="ru-KZ"/>
        </a:p>
      </dgm:t>
    </dgm:pt>
    <dgm:pt modelId="{0F4DAEA7-C3E8-417D-AE93-DBB0EC6D1FB3}" type="sibTrans" cxnId="{EE3EB54F-A7D8-4FE2-A0A3-ECF32199AB97}">
      <dgm:prSet/>
      <dgm:spPr/>
      <dgm:t>
        <a:bodyPr/>
        <a:lstStyle/>
        <a:p>
          <a:endParaRPr lang="ru-KZ"/>
        </a:p>
      </dgm:t>
    </dgm:pt>
    <dgm:pt modelId="{731F76B9-18FC-4AE6-8F23-4BC599F6C2BE}" type="pres">
      <dgm:prSet presAssocID="{C76BB351-C1A3-4CDB-9ED0-1347FA481E39}" presName="Name0" presStyleCnt="0">
        <dgm:presLayoutVars>
          <dgm:dir/>
          <dgm:animLvl val="lvl"/>
          <dgm:resizeHandles/>
        </dgm:presLayoutVars>
      </dgm:prSet>
      <dgm:spPr/>
    </dgm:pt>
    <dgm:pt modelId="{2D766AD3-9B92-4A0A-ACE4-2E00071EBA28}" type="pres">
      <dgm:prSet presAssocID="{D0C96037-581A-4304-BA4B-F367C85B7644}" presName="linNode" presStyleCnt="0"/>
      <dgm:spPr/>
    </dgm:pt>
    <dgm:pt modelId="{61B0996F-F3F1-4D57-95BE-68D7ED15624B}" type="pres">
      <dgm:prSet presAssocID="{D0C96037-581A-4304-BA4B-F367C85B7644}" presName="parentShp" presStyleLbl="node1" presStyleIdx="0" presStyleCnt="3">
        <dgm:presLayoutVars>
          <dgm:bulletEnabled val="1"/>
        </dgm:presLayoutVars>
      </dgm:prSet>
      <dgm:spPr/>
    </dgm:pt>
    <dgm:pt modelId="{5EC62873-8691-4CE3-AB71-0E2950AED8A9}" type="pres">
      <dgm:prSet presAssocID="{D0C96037-581A-4304-BA4B-F367C85B7644}" presName="childShp" presStyleLbl="bgAccFollowNode1" presStyleIdx="0" presStyleCnt="3">
        <dgm:presLayoutVars>
          <dgm:bulletEnabled val="1"/>
        </dgm:presLayoutVars>
      </dgm:prSet>
      <dgm:spPr/>
    </dgm:pt>
    <dgm:pt modelId="{E7A3DCC6-46D7-4190-BD62-379E126E5805}" type="pres">
      <dgm:prSet presAssocID="{B084CA5E-EEBB-4A3A-BFC0-3955053BAA8E}" presName="spacing" presStyleCnt="0"/>
      <dgm:spPr/>
    </dgm:pt>
    <dgm:pt modelId="{115E722C-7BE8-4258-AA55-A3871CCFF666}" type="pres">
      <dgm:prSet presAssocID="{4E1458B6-F3A6-4E59-9A56-B3125A002B0D}" presName="linNode" presStyleCnt="0"/>
      <dgm:spPr/>
    </dgm:pt>
    <dgm:pt modelId="{75F4A09A-ED8B-4A29-B6B5-AAEB41C93576}" type="pres">
      <dgm:prSet presAssocID="{4E1458B6-F3A6-4E59-9A56-B3125A002B0D}" presName="parentShp" presStyleLbl="node1" presStyleIdx="1" presStyleCnt="3">
        <dgm:presLayoutVars>
          <dgm:bulletEnabled val="1"/>
        </dgm:presLayoutVars>
      </dgm:prSet>
      <dgm:spPr/>
    </dgm:pt>
    <dgm:pt modelId="{C00022F9-41ED-4C7A-8FBE-1E8697802647}" type="pres">
      <dgm:prSet presAssocID="{4E1458B6-F3A6-4E59-9A56-B3125A002B0D}" presName="childShp" presStyleLbl="bgAccFollowNode1" presStyleIdx="1" presStyleCnt="3">
        <dgm:presLayoutVars>
          <dgm:bulletEnabled val="1"/>
        </dgm:presLayoutVars>
      </dgm:prSet>
      <dgm:spPr/>
    </dgm:pt>
    <dgm:pt modelId="{CF4D88ED-C777-477F-B047-C56F7D776541}" type="pres">
      <dgm:prSet presAssocID="{62F620AF-83C3-45F1-ABFB-40830DCFD959}" presName="spacing" presStyleCnt="0"/>
      <dgm:spPr/>
    </dgm:pt>
    <dgm:pt modelId="{8D873605-181F-4C9A-80EC-BD7BDAEADBDF}" type="pres">
      <dgm:prSet presAssocID="{6C3FE347-3959-49E2-9B01-61EF1C479452}" presName="linNode" presStyleCnt="0"/>
      <dgm:spPr/>
    </dgm:pt>
    <dgm:pt modelId="{47BBF7A1-C340-47E3-B2AE-F278924F638F}" type="pres">
      <dgm:prSet presAssocID="{6C3FE347-3959-49E2-9B01-61EF1C479452}" presName="parentShp" presStyleLbl="node1" presStyleIdx="2" presStyleCnt="3">
        <dgm:presLayoutVars>
          <dgm:bulletEnabled val="1"/>
        </dgm:presLayoutVars>
      </dgm:prSet>
      <dgm:spPr/>
    </dgm:pt>
    <dgm:pt modelId="{52C20B85-BBCC-40B3-856B-ECAA649D063B}" type="pres">
      <dgm:prSet presAssocID="{6C3FE347-3959-49E2-9B01-61EF1C479452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BD76A018-A4A9-4B19-8AB2-336F945AFC00}" type="presOf" srcId="{4E1458B6-F3A6-4E59-9A56-B3125A002B0D}" destId="{75F4A09A-ED8B-4A29-B6B5-AAEB41C93576}" srcOrd="0" destOrd="0" presId="urn:microsoft.com/office/officeart/2005/8/layout/vList6"/>
    <dgm:cxn modelId="{94776523-160E-4489-8B16-FA732C042278}" srcId="{4E1458B6-F3A6-4E59-9A56-B3125A002B0D}" destId="{F2591072-F0AC-4D22-BAFA-2E956ED15663}" srcOrd="0" destOrd="0" parTransId="{7081F42B-290B-4FDE-8759-74D199EC7AC7}" sibTransId="{1032F95E-8B28-4894-8028-B6E1351C626B}"/>
    <dgm:cxn modelId="{0076A328-AFDC-4266-B3B4-1432B2C22372}" type="presOf" srcId="{F2591072-F0AC-4D22-BAFA-2E956ED15663}" destId="{C00022F9-41ED-4C7A-8FBE-1E8697802647}" srcOrd="0" destOrd="0" presId="urn:microsoft.com/office/officeart/2005/8/layout/vList6"/>
    <dgm:cxn modelId="{866EBA2A-E43C-4E7F-A8F2-9D9B5400E30C}" type="presOf" srcId="{65B84CCD-494B-4F10-BB5F-723C7BFC9F7D}" destId="{5EC62873-8691-4CE3-AB71-0E2950AED8A9}" srcOrd="0" destOrd="0" presId="urn:microsoft.com/office/officeart/2005/8/layout/vList6"/>
    <dgm:cxn modelId="{42278B40-2AA8-4D47-A490-DE8AA8D1AA5E}" type="presOf" srcId="{7B8DAD10-CA95-42BC-B455-892D259AEA40}" destId="{C00022F9-41ED-4C7A-8FBE-1E8697802647}" srcOrd="0" destOrd="1" presId="urn:microsoft.com/office/officeart/2005/8/layout/vList6"/>
    <dgm:cxn modelId="{38CF595C-9EBE-4C77-B609-FD7690B54ACA}" type="presOf" srcId="{C76BB351-C1A3-4CDB-9ED0-1347FA481E39}" destId="{731F76B9-18FC-4AE6-8F23-4BC599F6C2BE}" srcOrd="0" destOrd="0" presId="urn:microsoft.com/office/officeart/2005/8/layout/vList6"/>
    <dgm:cxn modelId="{B6539545-F28D-4FF8-9EE9-39CA2B188DAF}" type="presOf" srcId="{344178CF-5BD1-4532-9325-11F87282721A}" destId="{C00022F9-41ED-4C7A-8FBE-1E8697802647}" srcOrd="0" destOrd="2" presId="urn:microsoft.com/office/officeart/2005/8/layout/vList6"/>
    <dgm:cxn modelId="{6AEEF04D-FB7E-4004-A67C-C3F4BC9FC524}" srcId="{D0C96037-581A-4304-BA4B-F367C85B7644}" destId="{65B84CCD-494B-4F10-BB5F-723C7BFC9F7D}" srcOrd="0" destOrd="0" parTransId="{9D80A312-FD55-40A4-8D65-F1FF606E6C95}" sibTransId="{9508DDF1-CECA-497C-ABC9-2A13A4B9AF71}"/>
    <dgm:cxn modelId="{EE3EB54F-A7D8-4FE2-A0A3-ECF32199AB97}" srcId="{6C3FE347-3959-49E2-9B01-61EF1C479452}" destId="{78699A56-F8AA-4F0B-A218-6AB0F4707BD4}" srcOrd="0" destOrd="0" parTransId="{68F58363-1F6D-4CFF-8056-37BE81798244}" sibTransId="{0F4DAEA7-C3E8-417D-AE93-DBB0EC6D1FB3}"/>
    <dgm:cxn modelId="{8AF76259-BEEC-4CB9-AAEF-8410DDCD1B84}" type="presOf" srcId="{6C3FE347-3959-49E2-9B01-61EF1C479452}" destId="{47BBF7A1-C340-47E3-B2AE-F278924F638F}" srcOrd="0" destOrd="0" presId="urn:microsoft.com/office/officeart/2005/8/layout/vList6"/>
    <dgm:cxn modelId="{F65D4788-7EAB-4C3C-9AE7-57F7AA537F6C}" srcId="{C76BB351-C1A3-4CDB-9ED0-1347FA481E39}" destId="{D0C96037-581A-4304-BA4B-F367C85B7644}" srcOrd="0" destOrd="0" parTransId="{2CA26AEA-DD8F-45E8-AFDA-BBC097CF0D6B}" sibTransId="{B084CA5E-EEBB-4A3A-BFC0-3955053BAA8E}"/>
    <dgm:cxn modelId="{743BFC8B-A698-499B-9C19-A0A6653F23D5}" srcId="{4E1458B6-F3A6-4E59-9A56-B3125A002B0D}" destId="{7B8DAD10-CA95-42BC-B455-892D259AEA40}" srcOrd="1" destOrd="0" parTransId="{0011B91C-3D2F-46F3-B8AD-26FDD78F2F6A}" sibTransId="{AF852241-324E-4514-93AB-40D6F96783DC}"/>
    <dgm:cxn modelId="{020CBFB7-CDBE-4724-8757-A046E912F40A}" type="presOf" srcId="{78699A56-F8AA-4F0B-A218-6AB0F4707BD4}" destId="{52C20B85-BBCC-40B3-856B-ECAA649D063B}" srcOrd="0" destOrd="0" presId="urn:microsoft.com/office/officeart/2005/8/layout/vList6"/>
    <dgm:cxn modelId="{F8A141B9-7C2D-4016-9C7D-16C8F161EFBF}" srcId="{C76BB351-C1A3-4CDB-9ED0-1347FA481E39}" destId="{4E1458B6-F3A6-4E59-9A56-B3125A002B0D}" srcOrd="1" destOrd="0" parTransId="{A7F50DA3-AFBD-40FA-85DA-C6603227D749}" sibTransId="{62F620AF-83C3-45F1-ABFB-40830DCFD959}"/>
    <dgm:cxn modelId="{009577DB-275F-43B8-9E90-8C580DF897BA}" type="presOf" srcId="{D0C96037-581A-4304-BA4B-F367C85B7644}" destId="{61B0996F-F3F1-4D57-95BE-68D7ED15624B}" srcOrd="0" destOrd="0" presId="urn:microsoft.com/office/officeart/2005/8/layout/vList6"/>
    <dgm:cxn modelId="{F30D89E7-F854-43F6-919E-BF51CA21BF3B}" srcId="{C76BB351-C1A3-4CDB-9ED0-1347FA481E39}" destId="{6C3FE347-3959-49E2-9B01-61EF1C479452}" srcOrd="2" destOrd="0" parTransId="{C7210321-2E9D-4FA8-BE05-11781F7BEC01}" sibTransId="{0E23BE79-E3AF-4A0E-8D26-2249284D1495}"/>
    <dgm:cxn modelId="{75CBCFEA-529E-4078-BE7D-AD894B0E6622}" srcId="{4E1458B6-F3A6-4E59-9A56-B3125A002B0D}" destId="{344178CF-5BD1-4532-9325-11F87282721A}" srcOrd="2" destOrd="0" parTransId="{DDDE1EF0-80FC-438E-961C-62660936E29B}" sibTransId="{34DD348F-7B8D-4611-87B9-6A0241DF3C8A}"/>
    <dgm:cxn modelId="{14D6D4C6-822F-4F07-A599-CB5E5EDE0562}" type="presParOf" srcId="{731F76B9-18FC-4AE6-8F23-4BC599F6C2BE}" destId="{2D766AD3-9B92-4A0A-ACE4-2E00071EBA28}" srcOrd="0" destOrd="0" presId="urn:microsoft.com/office/officeart/2005/8/layout/vList6"/>
    <dgm:cxn modelId="{92E73694-977B-470F-B077-2E30BE650A75}" type="presParOf" srcId="{2D766AD3-9B92-4A0A-ACE4-2E00071EBA28}" destId="{61B0996F-F3F1-4D57-95BE-68D7ED15624B}" srcOrd="0" destOrd="0" presId="urn:microsoft.com/office/officeart/2005/8/layout/vList6"/>
    <dgm:cxn modelId="{E17F3353-79C1-404C-80D1-271B22B874E8}" type="presParOf" srcId="{2D766AD3-9B92-4A0A-ACE4-2E00071EBA28}" destId="{5EC62873-8691-4CE3-AB71-0E2950AED8A9}" srcOrd="1" destOrd="0" presId="urn:microsoft.com/office/officeart/2005/8/layout/vList6"/>
    <dgm:cxn modelId="{7131E4AE-893F-4027-A8CA-9F8750835F4E}" type="presParOf" srcId="{731F76B9-18FC-4AE6-8F23-4BC599F6C2BE}" destId="{E7A3DCC6-46D7-4190-BD62-379E126E5805}" srcOrd="1" destOrd="0" presId="urn:microsoft.com/office/officeart/2005/8/layout/vList6"/>
    <dgm:cxn modelId="{A5B970FA-7F5E-48FF-B2B3-1099F7305846}" type="presParOf" srcId="{731F76B9-18FC-4AE6-8F23-4BC599F6C2BE}" destId="{115E722C-7BE8-4258-AA55-A3871CCFF666}" srcOrd="2" destOrd="0" presId="urn:microsoft.com/office/officeart/2005/8/layout/vList6"/>
    <dgm:cxn modelId="{BB6DF7A3-10B7-4F7C-AA36-7BC317907B4E}" type="presParOf" srcId="{115E722C-7BE8-4258-AA55-A3871CCFF666}" destId="{75F4A09A-ED8B-4A29-B6B5-AAEB41C93576}" srcOrd="0" destOrd="0" presId="urn:microsoft.com/office/officeart/2005/8/layout/vList6"/>
    <dgm:cxn modelId="{05D18C08-4B08-4C89-9909-C32CE200524F}" type="presParOf" srcId="{115E722C-7BE8-4258-AA55-A3871CCFF666}" destId="{C00022F9-41ED-4C7A-8FBE-1E8697802647}" srcOrd="1" destOrd="0" presId="urn:microsoft.com/office/officeart/2005/8/layout/vList6"/>
    <dgm:cxn modelId="{B1C5B65B-579F-4DEC-B1B0-DBD605D987D6}" type="presParOf" srcId="{731F76B9-18FC-4AE6-8F23-4BC599F6C2BE}" destId="{CF4D88ED-C777-477F-B047-C56F7D776541}" srcOrd="3" destOrd="0" presId="urn:microsoft.com/office/officeart/2005/8/layout/vList6"/>
    <dgm:cxn modelId="{C1BC4592-F3DD-4809-BC21-7C555B848D80}" type="presParOf" srcId="{731F76B9-18FC-4AE6-8F23-4BC599F6C2BE}" destId="{8D873605-181F-4C9A-80EC-BD7BDAEADBDF}" srcOrd="4" destOrd="0" presId="urn:microsoft.com/office/officeart/2005/8/layout/vList6"/>
    <dgm:cxn modelId="{4A634EB3-BC82-47DE-90DC-7116074BCD94}" type="presParOf" srcId="{8D873605-181F-4C9A-80EC-BD7BDAEADBDF}" destId="{47BBF7A1-C340-47E3-B2AE-F278924F638F}" srcOrd="0" destOrd="0" presId="urn:microsoft.com/office/officeart/2005/8/layout/vList6"/>
    <dgm:cxn modelId="{29CF23AD-C698-4017-8296-CAD5977E4316}" type="presParOf" srcId="{8D873605-181F-4C9A-80EC-BD7BDAEADBDF}" destId="{52C20B85-BBCC-40B3-856B-ECAA649D063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EAFE6D-EAEC-4944-BF93-67B4E385422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KZ"/>
        </a:p>
      </dgm:t>
    </dgm:pt>
    <dgm:pt modelId="{6EB235CF-9242-4EB2-A90B-EDBC3745647E}">
      <dgm:prSet phldrT="[Текст]"/>
      <dgm:spPr/>
      <dgm:t>
        <a:bodyPr/>
        <a:lstStyle/>
        <a:p>
          <a:r>
            <a:rPr lang="ru-KZ" dirty="0"/>
            <a:t>Повышение качества результатов работы детского сада в соответствии со </a:t>
          </a:r>
          <a:r>
            <a:rPr lang="kk-KZ" dirty="0"/>
            <a:t>ст</a:t>
          </a:r>
          <a:r>
            <a:rPr lang="ru-KZ" dirty="0" err="1"/>
            <a:t>ратегическим</a:t>
          </a:r>
          <a:r>
            <a:rPr lang="ru-KZ" dirty="0"/>
            <a:t> планом развития</a:t>
          </a:r>
          <a:r>
            <a:rPr lang="kk-KZ" dirty="0"/>
            <a:t>;</a:t>
          </a:r>
          <a:endParaRPr lang="ru-KZ" dirty="0"/>
        </a:p>
      </dgm:t>
    </dgm:pt>
    <dgm:pt modelId="{5B218112-9BC5-41E5-A69E-D700630D95A3}" type="parTrans" cxnId="{5143B723-97C0-4FCD-9960-7052626B030F}">
      <dgm:prSet/>
      <dgm:spPr/>
      <dgm:t>
        <a:bodyPr/>
        <a:lstStyle/>
        <a:p>
          <a:endParaRPr lang="ru-KZ"/>
        </a:p>
      </dgm:t>
    </dgm:pt>
    <dgm:pt modelId="{D1225FE2-AF62-4765-ABE7-EC88F62EF0B9}" type="sibTrans" cxnId="{5143B723-97C0-4FCD-9960-7052626B030F}">
      <dgm:prSet/>
      <dgm:spPr/>
      <dgm:t>
        <a:bodyPr/>
        <a:lstStyle/>
        <a:p>
          <a:endParaRPr lang="ru-KZ"/>
        </a:p>
      </dgm:t>
    </dgm:pt>
    <dgm:pt modelId="{910DC019-98C9-4631-AB6F-15E0E7A34C7D}">
      <dgm:prSet phldrT="[Текст]"/>
      <dgm:spPr/>
      <dgm:t>
        <a:bodyPr/>
        <a:lstStyle/>
        <a:p>
          <a:r>
            <a:rPr lang="ru-KZ" dirty="0"/>
            <a:t>Повышение качества образования на основе творческой направленности </a:t>
          </a:r>
          <a:r>
            <a:rPr lang="kk-KZ" dirty="0"/>
            <a:t>детского сада;</a:t>
          </a:r>
          <a:endParaRPr lang="ru-KZ" dirty="0"/>
        </a:p>
      </dgm:t>
    </dgm:pt>
    <dgm:pt modelId="{F8CD6DB6-C950-47DE-A8A2-4845C8F49233}" type="parTrans" cxnId="{98B579A7-F8DE-481D-8CDE-D26C91BE68CA}">
      <dgm:prSet/>
      <dgm:spPr/>
      <dgm:t>
        <a:bodyPr/>
        <a:lstStyle/>
        <a:p>
          <a:endParaRPr lang="ru-KZ"/>
        </a:p>
      </dgm:t>
    </dgm:pt>
    <dgm:pt modelId="{4862A020-F091-4F55-A5A4-2288B5588CE9}" type="sibTrans" cxnId="{98B579A7-F8DE-481D-8CDE-D26C91BE68CA}">
      <dgm:prSet/>
      <dgm:spPr/>
      <dgm:t>
        <a:bodyPr/>
        <a:lstStyle/>
        <a:p>
          <a:endParaRPr lang="ru-KZ"/>
        </a:p>
      </dgm:t>
    </dgm:pt>
    <dgm:pt modelId="{DDF26CF2-3D1E-4107-B937-8F17CDBBA502}">
      <dgm:prSet phldrT="[Текст]"/>
      <dgm:spPr/>
      <dgm:t>
        <a:bodyPr/>
        <a:lstStyle/>
        <a:p>
          <a:r>
            <a:rPr lang="ru-KZ" dirty="0"/>
            <a:t>Сотрудники образовательного учреждения совершенствуют свои знания на основе обновленной образовательной программы</a:t>
          </a:r>
          <a:r>
            <a:rPr lang="kk-KZ" dirty="0"/>
            <a:t>;</a:t>
          </a:r>
          <a:endParaRPr lang="ru-KZ" dirty="0"/>
        </a:p>
      </dgm:t>
    </dgm:pt>
    <dgm:pt modelId="{EACD5427-8A8F-4256-A3E8-8D17C0D13FC4}" type="parTrans" cxnId="{6819A1B6-036D-4345-8C3E-8965680E73D2}">
      <dgm:prSet/>
      <dgm:spPr/>
      <dgm:t>
        <a:bodyPr/>
        <a:lstStyle/>
        <a:p>
          <a:endParaRPr lang="ru-KZ"/>
        </a:p>
      </dgm:t>
    </dgm:pt>
    <dgm:pt modelId="{D492B4E9-DC58-439E-AD13-913932003BAD}" type="sibTrans" cxnId="{6819A1B6-036D-4345-8C3E-8965680E73D2}">
      <dgm:prSet/>
      <dgm:spPr/>
      <dgm:t>
        <a:bodyPr/>
        <a:lstStyle/>
        <a:p>
          <a:endParaRPr lang="ru-KZ"/>
        </a:p>
      </dgm:t>
    </dgm:pt>
    <dgm:pt modelId="{EE7833F8-74B4-4A11-831E-7F2D0DA5ACD7}">
      <dgm:prSet/>
      <dgm:spPr/>
      <dgm:t>
        <a:bodyPr/>
        <a:lstStyle/>
        <a:p>
          <a:r>
            <a:rPr lang="ru-KZ" dirty="0"/>
            <a:t>Полный охват современных технологий в образовательном и воспитательном процессе ясли-сада. Создание всех условий для обеспечения образовательного учреждения материально-техническими средствами</a:t>
          </a:r>
          <a:r>
            <a:rPr lang="kk-KZ" dirty="0"/>
            <a:t>.</a:t>
          </a:r>
          <a:endParaRPr lang="ru-KZ" dirty="0"/>
        </a:p>
      </dgm:t>
    </dgm:pt>
    <dgm:pt modelId="{E12F84D4-197B-4517-A228-580B01C92BFC}" type="parTrans" cxnId="{F8DFE65F-E712-4643-BA2D-6089C678FDA8}">
      <dgm:prSet/>
      <dgm:spPr/>
      <dgm:t>
        <a:bodyPr/>
        <a:lstStyle/>
        <a:p>
          <a:endParaRPr lang="ru-KZ"/>
        </a:p>
      </dgm:t>
    </dgm:pt>
    <dgm:pt modelId="{10FF799A-F365-4773-9CEB-35B84DBE3763}" type="sibTrans" cxnId="{F8DFE65F-E712-4643-BA2D-6089C678FDA8}">
      <dgm:prSet/>
      <dgm:spPr/>
      <dgm:t>
        <a:bodyPr/>
        <a:lstStyle/>
        <a:p>
          <a:endParaRPr lang="ru-KZ"/>
        </a:p>
      </dgm:t>
    </dgm:pt>
    <dgm:pt modelId="{01886FDC-2D72-404C-9982-D6517D289EAD}" type="pres">
      <dgm:prSet presAssocID="{03EAFE6D-EAEC-4944-BF93-67B4E3854221}" presName="outerComposite" presStyleCnt="0">
        <dgm:presLayoutVars>
          <dgm:chMax val="5"/>
          <dgm:dir/>
          <dgm:resizeHandles val="exact"/>
        </dgm:presLayoutVars>
      </dgm:prSet>
      <dgm:spPr/>
    </dgm:pt>
    <dgm:pt modelId="{B98D078E-0029-48A6-B599-33E7F5AA20D3}" type="pres">
      <dgm:prSet presAssocID="{03EAFE6D-EAEC-4944-BF93-67B4E3854221}" presName="dummyMaxCanvas" presStyleCnt="0">
        <dgm:presLayoutVars/>
      </dgm:prSet>
      <dgm:spPr/>
    </dgm:pt>
    <dgm:pt modelId="{CECC34F1-CFE5-4C80-95B8-1BBA1ECE7973}" type="pres">
      <dgm:prSet presAssocID="{03EAFE6D-EAEC-4944-BF93-67B4E3854221}" presName="FourNodes_1" presStyleLbl="node1" presStyleIdx="0" presStyleCnt="4">
        <dgm:presLayoutVars>
          <dgm:bulletEnabled val="1"/>
        </dgm:presLayoutVars>
      </dgm:prSet>
      <dgm:spPr/>
    </dgm:pt>
    <dgm:pt modelId="{A32EAF10-5D39-47CF-9B62-6C0DF15CEC03}" type="pres">
      <dgm:prSet presAssocID="{03EAFE6D-EAEC-4944-BF93-67B4E3854221}" presName="FourNodes_2" presStyleLbl="node1" presStyleIdx="1" presStyleCnt="4">
        <dgm:presLayoutVars>
          <dgm:bulletEnabled val="1"/>
        </dgm:presLayoutVars>
      </dgm:prSet>
      <dgm:spPr/>
    </dgm:pt>
    <dgm:pt modelId="{72BBDD80-AAFB-46DA-A02D-9F2A623108CD}" type="pres">
      <dgm:prSet presAssocID="{03EAFE6D-EAEC-4944-BF93-67B4E3854221}" presName="FourNodes_3" presStyleLbl="node1" presStyleIdx="2" presStyleCnt="4">
        <dgm:presLayoutVars>
          <dgm:bulletEnabled val="1"/>
        </dgm:presLayoutVars>
      </dgm:prSet>
      <dgm:spPr/>
    </dgm:pt>
    <dgm:pt modelId="{55868CBE-9305-40E7-BFD7-52FD78872D5F}" type="pres">
      <dgm:prSet presAssocID="{03EAFE6D-EAEC-4944-BF93-67B4E3854221}" presName="FourNodes_4" presStyleLbl="node1" presStyleIdx="3" presStyleCnt="4">
        <dgm:presLayoutVars>
          <dgm:bulletEnabled val="1"/>
        </dgm:presLayoutVars>
      </dgm:prSet>
      <dgm:spPr/>
    </dgm:pt>
    <dgm:pt modelId="{89B313DD-A7F0-4D0E-B807-3B8DF479356B}" type="pres">
      <dgm:prSet presAssocID="{03EAFE6D-EAEC-4944-BF93-67B4E3854221}" presName="FourConn_1-2" presStyleLbl="fgAccFollowNode1" presStyleIdx="0" presStyleCnt="3">
        <dgm:presLayoutVars>
          <dgm:bulletEnabled val="1"/>
        </dgm:presLayoutVars>
      </dgm:prSet>
      <dgm:spPr/>
    </dgm:pt>
    <dgm:pt modelId="{C283E78E-6302-419C-96D2-52733DCED9A2}" type="pres">
      <dgm:prSet presAssocID="{03EAFE6D-EAEC-4944-BF93-67B4E3854221}" presName="FourConn_2-3" presStyleLbl="fgAccFollowNode1" presStyleIdx="1" presStyleCnt="3">
        <dgm:presLayoutVars>
          <dgm:bulletEnabled val="1"/>
        </dgm:presLayoutVars>
      </dgm:prSet>
      <dgm:spPr/>
    </dgm:pt>
    <dgm:pt modelId="{64D5679E-1C16-47ED-B6BA-7FC603730D8C}" type="pres">
      <dgm:prSet presAssocID="{03EAFE6D-EAEC-4944-BF93-67B4E3854221}" presName="FourConn_3-4" presStyleLbl="fgAccFollowNode1" presStyleIdx="2" presStyleCnt="3">
        <dgm:presLayoutVars>
          <dgm:bulletEnabled val="1"/>
        </dgm:presLayoutVars>
      </dgm:prSet>
      <dgm:spPr/>
    </dgm:pt>
    <dgm:pt modelId="{67CFD52D-857B-4206-AB1A-EAD674952F06}" type="pres">
      <dgm:prSet presAssocID="{03EAFE6D-EAEC-4944-BF93-67B4E3854221}" presName="FourNodes_1_text" presStyleLbl="node1" presStyleIdx="3" presStyleCnt="4">
        <dgm:presLayoutVars>
          <dgm:bulletEnabled val="1"/>
        </dgm:presLayoutVars>
      </dgm:prSet>
      <dgm:spPr/>
    </dgm:pt>
    <dgm:pt modelId="{210DA7DE-A745-45B1-B3EA-B1D232DEF298}" type="pres">
      <dgm:prSet presAssocID="{03EAFE6D-EAEC-4944-BF93-67B4E3854221}" presName="FourNodes_2_text" presStyleLbl="node1" presStyleIdx="3" presStyleCnt="4">
        <dgm:presLayoutVars>
          <dgm:bulletEnabled val="1"/>
        </dgm:presLayoutVars>
      </dgm:prSet>
      <dgm:spPr/>
    </dgm:pt>
    <dgm:pt modelId="{BBA6FEAB-318C-4502-BE6F-36358A9E596C}" type="pres">
      <dgm:prSet presAssocID="{03EAFE6D-EAEC-4944-BF93-67B4E3854221}" presName="FourNodes_3_text" presStyleLbl="node1" presStyleIdx="3" presStyleCnt="4">
        <dgm:presLayoutVars>
          <dgm:bulletEnabled val="1"/>
        </dgm:presLayoutVars>
      </dgm:prSet>
      <dgm:spPr/>
    </dgm:pt>
    <dgm:pt modelId="{C5721A81-3323-4612-A36B-FD5273C4386B}" type="pres">
      <dgm:prSet presAssocID="{03EAFE6D-EAEC-4944-BF93-67B4E385422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5143B723-97C0-4FCD-9960-7052626B030F}" srcId="{03EAFE6D-EAEC-4944-BF93-67B4E3854221}" destId="{6EB235CF-9242-4EB2-A90B-EDBC3745647E}" srcOrd="0" destOrd="0" parTransId="{5B218112-9BC5-41E5-A69E-D700630D95A3}" sibTransId="{D1225FE2-AF62-4765-ABE7-EC88F62EF0B9}"/>
    <dgm:cxn modelId="{7B096E30-A470-4DC6-82E4-6F271FF1806D}" type="presOf" srcId="{910DC019-98C9-4631-AB6F-15E0E7A34C7D}" destId="{A32EAF10-5D39-47CF-9B62-6C0DF15CEC03}" srcOrd="0" destOrd="0" presId="urn:microsoft.com/office/officeart/2005/8/layout/vProcess5"/>
    <dgm:cxn modelId="{DD43BB33-DBD4-4C3A-A07A-99B909F626EA}" type="presOf" srcId="{D492B4E9-DC58-439E-AD13-913932003BAD}" destId="{64D5679E-1C16-47ED-B6BA-7FC603730D8C}" srcOrd="0" destOrd="0" presId="urn:microsoft.com/office/officeart/2005/8/layout/vProcess5"/>
    <dgm:cxn modelId="{F8DFE65F-E712-4643-BA2D-6089C678FDA8}" srcId="{03EAFE6D-EAEC-4944-BF93-67B4E3854221}" destId="{EE7833F8-74B4-4A11-831E-7F2D0DA5ACD7}" srcOrd="3" destOrd="0" parTransId="{E12F84D4-197B-4517-A228-580B01C92BFC}" sibTransId="{10FF799A-F365-4773-9CEB-35B84DBE3763}"/>
    <dgm:cxn modelId="{A8929854-0C39-4919-AF44-E728DBE4001D}" type="presOf" srcId="{6EB235CF-9242-4EB2-A90B-EDBC3745647E}" destId="{CECC34F1-CFE5-4C80-95B8-1BBA1ECE7973}" srcOrd="0" destOrd="0" presId="urn:microsoft.com/office/officeart/2005/8/layout/vProcess5"/>
    <dgm:cxn modelId="{FF2DF675-236B-450A-90BE-E2766F42341A}" type="presOf" srcId="{DDF26CF2-3D1E-4107-B937-8F17CDBBA502}" destId="{BBA6FEAB-318C-4502-BE6F-36358A9E596C}" srcOrd="1" destOrd="0" presId="urn:microsoft.com/office/officeart/2005/8/layout/vProcess5"/>
    <dgm:cxn modelId="{417A5081-4BB9-42F3-B891-048DD2A3898C}" type="presOf" srcId="{D1225FE2-AF62-4765-ABE7-EC88F62EF0B9}" destId="{89B313DD-A7F0-4D0E-B807-3B8DF479356B}" srcOrd="0" destOrd="0" presId="urn:microsoft.com/office/officeart/2005/8/layout/vProcess5"/>
    <dgm:cxn modelId="{5C2DE883-6095-48DD-92EC-EAD023DA0C4F}" type="presOf" srcId="{03EAFE6D-EAEC-4944-BF93-67B4E3854221}" destId="{01886FDC-2D72-404C-9982-D6517D289EAD}" srcOrd="0" destOrd="0" presId="urn:microsoft.com/office/officeart/2005/8/layout/vProcess5"/>
    <dgm:cxn modelId="{BB1C8D8C-D6F8-4852-A7DE-779FB6C9AF65}" type="presOf" srcId="{6EB235CF-9242-4EB2-A90B-EDBC3745647E}" destId="{67CFD52D-857B-4206-AB1A-EAD674952F06}" srcOrd="1" destOrd="0" presId="urn:microsoft.com/office/officeart/2005/8/layout/vProcess5"/>
    <dgm:cxn modelId="{A56481A5-ED93-4F1C-8F78-907EE80E9447}" type="presOf" srcId="{910DC019-98C9-4631-AB6F-15E0E7A34C7D}" destId="{210DA7DE-A745-45B1-B3EA-B1D232DEF298}" srcOrd="1" destOrd="0" presId="urn:microsoft.com/office/officeart/2005/8/layout/vProcess5"/>
    <dgm:cxn modelId="{98B579A7-F8DE-481D-8CDE-D26C91BE68CA}" srcId="{03EAFE6D-EAEC-4944-BF93-67B4E3854221}" destId="{910DC019-98C9-4631-AB6F-15E0E7A34C7D}" srcOrd="1" destOrd="0" parTransId="{F8CD6DB6-C950-47DE-A8A2-4845C8F49233}" sibTransId="{4862A020-F091-4F55-A5A4-2288B5588CE9}"/>
    <dgm:cxn modelId="{A70BFDA7-A45F-43BD-966D-6189A38BD956}" type="presOf" srcId="{4862A020-F091-4F55-A5A4-2288B5588CE9}" destId="{C283E78E-6302-419C-96D2-52733DCED9A2}" srcOrd="0" destOrd="0" presId="urn:microsoft.com/office/officeart/2005/8/layout/vProcess5"/>
    <dgm:cxn modelId="{6819A1B6-036D-4345-8C3E-8965680E73D2}" srcId="{03EAFE6D-EAEC-4944-BF93-67B4E3854221}" destId="{DDF26CF2-3D1E-4107-B937-8F17CDBBA502}" srcOrd="2" destOrd="0" parTransId="{EACD5427-8A8F-4256-A3E8-8D17C0D13FC4}" sibTransId="{D492B4E9-DC58-439E-AD13-913932003BAD}"/>
    <dgm:cxn modelId="{345979C5-A636-48CA-A13B-4B393D47B3F8}" type="presOf" srcId="{DDF26CF2-3D1E-4107-B937-8F17CDBBA502}" destId="{72BBDD80-AAFB-46DA-A02D-9F2A623108CD}" srcOrd="0" destOrd="0" presId="urn:microsoft.com/office/officeart/2005/8/layout/vProcess5"/>
    <dgm:cxn modelId="{98362BDD-C4B2-487C-BEBF-A2F796EF62F7}" type="presOf" srcId="{EE7833F8-74B4-4A11-831E-7F2D0DA5ACD7}" destId="{55868CBE-9305-40E7-BFD7-52FD78872D5F}" srcOrd="0" destOrd="0" presId="urn:microsoft.com/office/officeart/2005/8/layout/vProcess5"/>
    <dgm:cxn modelId="{C90323E6-4E50-40EC-8FAD-8830D69B6FD8}" type="presOf" srcId="{EE7833F8-74B4-4A11-831E-7F2D0DA5ACD7}" destId="{C5721A81-3323-4612-A36B-FD5273C4386B}" srcOrd="1" destOrd="0" presId="urn:microsoft.com/office/officeart/2005/8/layout/vProcess5"/>
    <dgm:cxn modelId="{DEDC78AD-3358-42D7-9E09-2B3F41187A39}" type="presParOf" srcId="{01886FDC-2D72-404C-9982-D6517D289EAD}" destId="{B98D078E-0029-48A6-B599-33E7F5AA20D3}" srcOrd="0" destOrd="0" presId="urn:microsoft.com/office/officeart/2005/8/layout/vProcess5"/>
    <dgm:cxn modelId="{5879AAAB-D1ED-482A-A253-9D2AA3AB358B}" type="presParOf" srcId="{01886FDC-2D72-404C-9982-D6517D289EAD}" destId="{CECC34F1-CFE5-4C80-95B8-1BBA1ECE7973}" srcOrd="1" destOrd="0" presId="urn:microsoft.com/office/officeart/2005/8/layout/vProcess5"/>
    <dgm:cxn modelId="{D6F287BB-CE51-4D73-8BE4-D3AD27F9EBDD}" type="presParOf" srcId="{01886FDC-2D72-404C-9982-D6517D289EAD}" destId="{A32EAF10-5D39-47CF-9B62-6C0DF15CEC03}" srcOrd="2" destOrd="0" presId="urn:microsoft.com/office/officeart/2005/8/layout/vProcess5"/>
    <dgm:cxn modelId="{2AB26F41-45CB-4102-8F83-0C9848207BE0}" type="presParOf" srcId="{01886FDC-2D72-404C-9982-D6517D289EAD}" destId="{72BBDD80-AAFB-46DA-A02D-9F2A623108CD}" srcOrd="3" destOrd="0" presId="urn:microsoft.com/office/officeart/2005/8/layout/vProcess5"/>
    <dgm:cxn modelId="{CEFFE09A-EF94-41A9-A1AA-46DE88DD2FE6}" type="presParOf" srcId="{01886FDC-2D72-404C-9982-D6517D289EAD}" destId="{55868CBE-9305-40E7-BFD7-52FD78872D5F}" srcOrd="4" destOrd="0" presId="urn:microsoft.com/office/officeart/2005/8/layout/vProcess5"/>
    <dgm:cxn modelId="{FCFF9CCF-E75E-4E4C-90F1-17F3E4577D69}" type="presParOf" srcId="{01886FDC-2D72-404C-9982-D6517D289EAD}" destId="{89B313DD-A7F0-4D0E-B807-3B8DF479356B}" srcOrd="5" destOrd="0" presId="urn:microsoft.com/office/officeart/2005/8/layout/vProcess5"/>
    <dgm:cxn modelId="{A2FC649A-9598-4526-837D-E754D1436291}" type="presParOf" srcId="{01886FDC-2D72-404C-9982-D6517D289EAD}" destId="{C283E78E-6302-419C-96D2-52733DCED9A2}" srcOrd="6" destOrd="0" presId="urn:microsoft.com/office/officeart/2005/8/layout/vProcess5"/>
    <dgm:cxn modelId="{F9E58852-9CF0-43A1-983A-5112AF32154D}" type="presParOf" srcId="{01886FDC-2D72-404C-9982-D6517D289EAD}" destId="{64D5679E-1C16-47ED-B6BA-7FC603730D8C}" srcOrd="7" destOrd="0" presId="urn:microsoft.com/office/officeart/2005/8/layout/vProcess5"/>
    <dgm:cxn modelId="{35692296-F792-4CA9-84F3-6BFA28F0804F}" type="presParOf" srcId="{01886FDC-2D72-404C-9982-D6517D289EAD}" destId="{67CFD52D-857B-4206-AB1A-EAD674952F06}" srcOrd="8" destOrd="0" presId="urn:microsoft.com/office/officeart/2005/8/layout/vProcess5"/>
    <dgm:cxn modelId="{B171E50B-29DC-461C-A952-D00ED2C41558}" type="presParOf" srcId="{01886FDC-2D72-404C-9982-D6517D289EAD}" destId="{210DA7DE-A745-45B1-B3EA-B1D232DEF298}" srcOrd="9" destOrd="0" presId="urn:microsoft.com/office/officeart/2005/8/layout/vProcess5"/>
    <dgm:cxn modelId="{50C5AC83-6647-4D5C-9FE2-A8E5174E8D84}" type="presParOf" srcId="{01886FDC-2D72-404C-9982-D6517D289EAD}" destId="{BBA6FEAB-318C-4502-BE6F-36358A9E596C}" srcOrd="10" destOrd="0" presId="urn:microsoft.com/office/officeart/2005/8/layout/vProcess5"/>
    <dgm:cxn modelId="{A78F26D1-A108-4006-9145-4968BCB24214}" type="presParOf" srcId="{01886FDC-2D72-404C-9982-D6517D289EAD}" destId="{C5721A81-3323-4612-A36B-FD5273C4386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1B181B-025B-4075-831A-8F7DCBDF42C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C05E66E-D376-4F15-83DF-F960ECC2FB9C}">
      <dgm:prSet phldrT="[Текст]"/>
      <dgm:spPr/>
      <dgm:t>
        <a:bodyPr/>
        <a:lstStyle/>
        <a:p>
          <a:r>
            <a:rPr lang="ru-KZ" dirty="0"/>
            <a:t>Контроль за ходом выполнения программы развития осуществляет администрация детского сада. В период с 2020 по 2025 годы предусматриваются: перечень мероприятий, целевые показатели и затраты на программы мероприятий, механизм проведения мероприятий, состав исполнителей</a:t>
          </a:r>
          <a:r>
            <a:rPr lang="kk-KZ" dirty="0"/>
            <a:t>.</a:t>
          </a:r>
          <a:endParaRPr lang="ru-KZ" dirty="0"/>
        </a:p>
      </dgm:t>
    </dgm:pt>
    <dgm:pt modelId="{5B26C3B5-CCEB-44E3-8ED6-29DF49DAC589}" type="parTrans" cxnId="{BDD17F47-FE17-40D6-A773-9A7A69C5974D}">
      <dgm:prSet/>
      <dgm:spPr/>
      <dgm:t>
        <a:bodyPr/>
        <a:lstStyle/>
        <a:p>
          <a:endParaRPr lang="ru-KZ"/>
        </a:p>
      </dgm:t>
    </dgm:pt>
    <dgm:pt modelId="{9A652B5C-5719-435A-83E2-DE6EFC86ED41}" type="sibTrans" cxnId="{BDD17F47-FE17-40D6-A773-9A7A69C5974D}">
      <dgm:prSet/>
      <dgm:spPr/>
      <dgm:t>
        <a:bodyPr/>
        <a:lstStyle/>
        <a:p>
          <a:endParaRPr lang="ru-KZ"/>
        </a:p>
      </dgm:t>
    </dgm:pt>
    <dgm:pt modelId="{A83C3056-DA2B-4B54-858A-8D42FE1245B7}">
      <dgm:prSet phldrT="[Текст]"/>
      <dgm:spPr/>
      <dgm:t>
        <a:bodyPr/>
        <a:lstStyle/>
        <a:p>
          <a:r>
            <a:rPr lang="ru-KZ" dirty="0"/>
            <a:t>Порядок и этапы корректировки программы: определение ежегодно: перечня мероприятий, затрат и целевых показателей мероприятий программы, состава исполнителей реализации мероприятий, при необходимости вносятся изменения</a:t>
          </a:r>
          <a:r>
            <a:rPr lang="kk-KZ" dirty="0"/>
            <a:t>.</a:t>
          </a:r>
          <a:endParaRPr lang="ru-KZ" dirty="0"/>
        </a:p>
      </dgm:t>
    </dgm:pt>
    <dgm:pt modelId="{C672C1F1-FFC3-43CC-B4B0-E2F983E85C6D}" type="parTrans" cxnId="{4D7A79B0-00B1-4AC1-BEF0-ED449CDBF8A4}">
      <dgm:prSet/>
      <dgm:spPr/>
      <dgm:t>
        <a:bodyPr/>
        <a:lstStyle/>
        <a:p>
          <a:endParaRPr lang="ru-KZ"/>
        </a:p>
      </dgm:t>
    </dgm:pt>
    <dgm:pt modelId="{95A86765-DAB4-4D85-8ECB-345DB2CFD998}" type="sibTrans" cxnId="{4D7A79B0-00B1-4AC1-BEF0-ED449CDBF8A4}">
      <dgm:prSet/>
      <dgm:spPr/>
      <dgm:t>
        <a:bodyPr/>
        <a:lstStyle/>
        <a:p>
          <a:endParaRPr lang="ru-KZ"/>
        </a:p>
      </dgm:t>
    </dgm:pt>
    <dgm:pt modelId="{232E1C8E-258B-472D-B29D-A5D194F2F59D}" type="pres">
      <dgm:prSet presAssocID="{6C1B181B-025B-4075-831A-8F7DCBDF42C2}" presName="CompostProcess" presStyleCnt="0">
        <dgm:presLayoutVars>
          <dgm:dir/>
          <dgm:resizeHandles val="exact"/>
        </dgm:presLayoutVars>
      </dgm:prSet>
      <dgm:spPr/>
    </dgm:pt>
    <dgm:pt modelId="{B8A94954-2091-4972-9633-F3DD39CA2812}" type="pres">
      <dgm:prSet presAssocID="{6C1B181B-025B-4075-831A-8F7DCBDF42C2}" presName="arrow" presStyleLbl="bgShp" presStyleIdx="0" presStyleCnt="1"/>
      <dgm:spPr/>
    </dgm:pt>
    <dgm:pt modelId="{F0A30250-B0C4-4FA2-9629-54A34F2735A0}" type="pres">
      <dgm:prSet presAssocID="{6C1B181B-025B-4075-831A-8F7DCBDF42C2}" presName="linearProcess" presStyleCnt="0"/>
      <dgm:spPr/>
    </dgm:pt>
    <dgm:pt modelId="{D288573F-20BE-454C-8F2B-1933069AD9F2}" type="pres">
      <dgm:prSet presAssocID="{4C05E66E-D376-4F15-83DF-F960ECC2FB9C}" presName="textNode" presStyleLbl="node1" presStyleIdx="0" presStyleCnt="2">
        <dgm:presLayoutVars>
          <dgm:bulletEnabled val="1"/>
        </dgm:presLayoutVars>
      </dgm:prSet>
      <dgm:spPr/>
    </dgm:pt>
    <dgm:pt modelId="{38242442-9314-4B54-B40E-F5576A2A83D4}" type="pres">
      <dgm:prSet presAssocID="{9A652B5C-5719-435A-83E2-DE6EFC86ED41}" presName="sibTrans" presStyleCnt="0"/>
      <dgm:spPr/>
    </dgm:pt>
    <dgm:pt modelId="{13DA7486-8B08-4CE4-9403-51D999D4CCB5}" type="pres">
      <dgm:prSet presAssocID="{A83C3056-DA2B-4B54-858A-8D42FE1245B7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6F3D2B15-F374-42E1-83FC-4BA1C3D7971A}" type="presOf" srcId="{A83C3056-DA2B-4B54-858A-8D42FE1245B7}" destId="{13DA7486-8B08-4CE4-9403-51D999D4CCB5}" srcOrd="0" destOrd="0" presId="urn:microsoft.com/office/officeart/2005/8/layout/hProcess9"/>
    <dgm:cxn modelId="{0034D51A-9CE9-43E1-BD99-D52831C35D0A}" type="presOf" srcId="{6C1B181B-025B-4075-831A-8F7DCBDF42C2}" destId="{232E1C8E-258B-472D-B29D-A5D194F2F59D}" srcOrd="0" destOrd="0" presId="urn:microsoft.com/office/officeart/2005/8/layout/hProcess9"/>
    <dgm:cxn modelId="{D94FC53F-86FC-4285-8B09-7B0E60C74D85}" type="presOf" srcId="{4C05E66E-D376-4F15-83DF-F960ECC2FB9C}" destId="{D288573F-20BE-454C-8F2B-1933069AD9F2}" srcOrd="0" destOrd="0" presId="urn:microsoft.com/office/officeart/2005/8/layout/hProcess9"/>
    <dgm:cxn modelId="{BDD17F47-FE17-40D6-A773-9A7A69C5974D}" srcId="{6C1B181B-025B-4075-831A-8F7DCBDF42C2}" destId="{4C05E66E-D376-4F15-83DF-F960ECC2FB9C}" srcOrd="0" destOrd="0" parTransId="{5B26C3B5-CCEB-44E3-8ED6-29DF49DAC589}" sibTransId="{9A652B5C-5719-435A-83E2-DE6EFC86ED41}"/>
    <dgm:cxn modelId="{4D7A79B0-00B1-4AC1-BEF0-ED449CDBF8A4}" srcId="{6C1B181B-025B-4075-831A-8F7DCBDF42C2}" destId="{A83C3056-DA2B-4B54-858A-8D42FE1245B7}" srcOrd="1" destOrd="0" parTransId="{C672C1F1-FFC3-43CC-B4B0-E2F983E85C6D}" sibTransId="{95A86765-DAB4-4D85-8ECB-345DB2CFD998}"/>
    <dgm:cxn modelId="{917E94B3-9447-499A-8982-DCD62B10FA90}" type="presParOf" srcId="{232E1C8E-258B-472D-B29D-A5D194F2F59D}" destId="{B8A94954-2091-4972-9633-F3DD39CA2812}" srcOrd="0" destOrd="0" presId="urn:microsoft.com/office/officeart/2005/8/layout/hProcess9"/>
    <dgm:cxn modelId="{FB34BC47-5D6E-46E0-B365-9C29661E0F80}" type="presParOf" srcId="{232E1C8E-258B-472D-B29D-A5D194F2F59D}" destId="{F0A30250-B0C4-4FA2-9629-54A34F2735A0}" srcOrd="1" destOrd="0" presId="urn:microsoft.com/office/officeart/2005/8/layout/hProcess9"/>
    <dgm:cxn modelId="{B3D306CE-36F1-494C-8FD6-325CEA9E3F6F}" type="presParOf" srcId="{F0A30250-B0C4-4FA2-9629-54A34F2735A0}" destId="{D288573F-20BE-454C-8F2B-1933069AD9F2}" srcOrd="0" destOrd="0" presId="urn:microsoft.com/office/officeart/2005/8/layout/hProcess9"/>
    <dgm:cxn modelId="{1B027510-84F0-498A-840C-0ADE60F5A18B}" type="presParOf" srcId="{F0A30250-B0C4-4FA2-9629-54A34F2735A0}" destId="{38242442-9314-4B54-B40E-F5576A2A83D4}" srcOrd="1" destOrd="0" presId="urn:microsoft.com/office/officeart/2005/8/layout/hProcess9"/>
    <dgm:cxn modelId="{5A65830A-DA3E-4431-9477-D2D9A5278C88}" type="presParOf" srcId="{F0A30250-B0C4-4FA2-9629-54A34F2735A0}" destId="{13DA7486-8B08-4CE4-9403-51D999D4CCB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0BE77-2327-4CF6-A05B-7618BE1C92E1}">
      <dsp:nvSpPr>
        <dsp:cNvPr id="0" name=""/>
        <dsp:cNvSpPr/>
      </dsp:nvSpPr>
      <dsp:spPr>
        <a:xfrm>
          <a:off x="3137" y="1349"/>
          <a:ext cx="8725332" cy="23428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5900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Разработчики стратегического плана:</a:t>
          </a:r>
          <a:endParaRPr lang="ru-KZ" sz="5900" kern="1200" dirty="0">
            <a:solidFill>
              <a:srgbClr val="0070C0"/>
            </a:solidFill>
          </a:endParaRPr>
        </a:p>
      </dsp:txBody>
      <dsp:txXfrm>
        <a:off x="71756" y="69968"/>
        <a:ext cx="8588094" cy="2205593"/>
      </dsp:txXfrm>
    </dsp:sp>
    <dsp:sp modelId="{C626592D-03BA-417D-B6A4-2B574085D9DB}">
      <dsp:nvSpPr>
        <dsp:cNvPr id="0" name=""/>
        <dsp:cNvSpPr/>
      </dsp:nvSpPr>
      <dsp:spPr>
        <a:xfrm>
          <a:off x="3137" y="2576967"/>
          <a:ext cx="2754208" cy="23428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 dirty="0">
              <a:solidFill>
                <a:srgbClr val="FFFF00"/>
              </a:solidFill>
            </a:rPr>
            <a:t>Директор детского сада Нурмуханова М.Т. </a:t>
          </a:r>
          <a:endParaRPr lang="ru-KZ" sz="2500" kern="1200" dirty="0">
            <a:solidFill>
              <a:srgbClr val="FFFF00"/>
            </a:solidFill>
          </a:endParaRPr>
        </a:p>
      </dsp:txBody>
      <dsp:txXfrm>
        <a:off x="71756" y="2645586"/>
        <a:ext cx="2616970" cy="2205593"/>
      </dsp:txXfrm>
    </dsp:sp>
    <dsp:sp modelId="{37FAAC7F-E0A5-44DC-8A8E-38C684025E96}">
      <dsp:nvSpPr>
        <dsp:cNvPr id="0" name=""/>
        <dsp:cNvSpPr/>
      </dsp:nvSpPr>
      <dsp:spPr>
        <a:xfrm>
          <a:off x="2988699" y="2576967"/>
          <a:ext cx="2754208" cy="23428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 dirty="0">
              <a:solidFill>
                <a:srgbClr val="FFFF00"/>
              </a:solidFill>
            </a:rPr>
            <a:t>Творческая группа</a:t>
          </a:r>
          <a:endParaRPr lang="ru-KZ" sz="2500" kern="1200" dirty="0">
            <a:solidFill>
              <a:srgbClr val="FFFF00"/>
            </a:solidFill>
          </a:endParaRPr>
        </a:p>
      </dsp:txBody>
      <dsp:txXfrm>
        <a:off x="3057318" y="2645586"/>
        <a:ext cx="2616970" cy="2205593"/>
      </dsp:txXfrm>
    </dsp:sp>
    <dsp:sp modelId="{25ADBB7B-39E1-467A-93CB-F0282E09006D}">
      <dsp:nvSpPr>
        <dsp:cNvPr id="0" name=""/>
        <dsp:cNvSpPr/>
      </dsp:nvSpPr>
      <dsp:spPr>
        <a:xfrm>
          <a:off x="5974261" y="2576967"/>
          <a:ext cx="2754208" cy="23428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 dirty="0">
              <a:solidFill>
                <a:srgbClr val="FFFF00"/>
              </a:solidFill>
            </a:rPr>
            <a:t>Педагогический коллектив</a:t>
          </a:r>
          <a:endParaRPr lang="ru-KZ" sz="2500" kern="1200" dirty="0">
            <a:solidFill>
              <a:srgbClr val="FFFF00"/>
            </a:solidFill>
          </a:endParaRPr>
        </a:p>
      </dsp:txBody>
      <dsp:txXfrm>
        <a:off x="6042880" y="2645586"/>
        <a:ext cx="2616970" cy="2205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78E18-5F25-4FE0-AAE6-F9B16C3CEA81}">
      <dsp:nvSpPr>
        <dsp:cNvPr id="0" name=""/>
        <dsp:cNvSpPr/>
      </dsp:nvSpPr>
      <dsp:spPr>
        <a:xfrm>
          <a:off x="-6576268" y="-1005714"/>
          <a:ext cx="7827209" cy="7827209"/>
        </a:xfrm>
        <a:prstGeom prst="blockArc">
          <a:avLst>
            <a:gd name="adj1" fmla="val 18900000"/>
            <a:gd name="adj2" fmla="val 2700000"/>
            <a:gd name="adj3" fmla="val 276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713EA-71A1-499C-B8E1-B60623D2A8B5}">
      <dsp:nvSpPr>
        <dsp:cNvPr id="0" name=""/>
        <dsp:cNvSpPr/>
      </dsp:nvSpPr>
      <dsp:spPr>
        <a:xfrm>
          <a:off x="546413" y="363369"/>
          <a:ext cx="9415475" cy="727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219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2200" kern="1200" dirty="0"/>
            <a:t>Конвенция о правах ребенка 1989 года</a:t>
          </a:r>
        </a:p>
      </dsp:txBody>
      <dsp:txXfrm>
        <a:off x="546413" y="363369"/>
        <a:ext cx="9415475" cy="727205"/>
      </dsp:txXfrm>
    </dsp:sp>
    <dsp:sp modelId="{E61B3CEE-CF83-4FD3-BB82-86A935FBFB6E}">
      <dsp:nvSpPr>
        <dsp:cNvPr id="0" name=""/>
        <dsp:cNvSpPr/>
      </dsp:nvSpPr>
      <dsp:spPr>
        <a:xfrm>
          <a:off x="91910" y="272469"/>
          <a:ext cx="909006" cy="9090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E8F74E-2FD1-4522-8807-25B9B1EF7F8B}">
      <dsp:nvSpPr>
        <dsp:cNvPr id="0" name=""/>
        <dsp:cNvSpPr/>
      </dsp:nvSpPr>
      <dsp:spPr>
        <a:xfrm>
          <a:off x="1067507" y="1453828"/>
          <a:ext cx="8894381" cy="727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219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2200" kern="1200" dirty="0"/>
            <a:t>Конституция РК</a:t>
          </a:r>
        </a:p>
      </dsp:txBody>
      <dsp:txXfrm>
        <a:off x="1067507" y="1453828"/>
        <a:ext cx="8894381" cy="727205"/>
      </dsp:txXfrm>
    </dsp:sp>
    <dsp:sp modelId="{9BACEB4A-F55A-4232-ACAA-BB2499C47B74}">
      <dsp:nvSpPr>
        <dsp:cNvPr id="0" name=""/>
        <dsp:cNvSpPr/>
      </dsp:nvSpPr>
      <dsp:spPr>
        <a:xfrm>
          <a:off x="613004" y="1362928"/>
          <a:ext cx="909006" cy="9090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2F9F60-0621-4DC8-8E89-07C73D4BE225}">
      <dsp:nvSpPr>
        <dsp:cNvPr id="0" name=""/>
        <dsp:cNvSpPr/>
      </dsp:nvSpPr>
      <dsp:spPr>
        <a:xfrm>
          <a:off x="1227441" y="2544287"/>
          <a:ext cx="8734447" cy="727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219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2200" kern="1200" dirty="0"/>
            <a:t>Закон РК </a:t>
          </a:r>
          <a:r>
            <a:rPr lang="kk-KZ" sz="2200" kern="1200" dirty="0"/>
            <a:t>«</a:t>
          </a:r>
          <a:r>
            <a:rPr lang="ru-KZ" sz="2200" kern="1200" dirty="0"/>
            <a:t>Об образовании</a:t>
          </a:r>
          <a:r>
            <a:rPr lang="kk-KZ" sz="2200" kern="1200" dirty="0"/>
            <a:t>»</a:t>
          </a:r>
          <a:r>
            <a:rPr lang="ru-KZ" sz="2200" kern="1200" dirty="0"/>
            <a:t> 2007 г.</a:t>
          </a:r>
        </a:p>
      </dsp:txBody>
      <dsp:txXfrm>
        <a:off x="1227441" y="2544287"/>
        <a:ext cx="8734447" cy="727205"/>
      </dsp:txXfrm>
    </dsp:sp>
    <dsp:sp modelId="{A42C7E2B-0970-4162-9FF5-3D9ED490E167}">
      <dsp:nvSpPr>
        <dsp:cNvPr id="0" name=""/>
        <dsp:cNvSpPr/>
      </dsp:nvSpPr>
      <dsp:spPr>
        <a:xfrm>
          <a:off x="772938" y="2453387"/>
          <a:ext cx="909006" cy="9090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58866-FB0E-491B-AE5C-69123601F53F}">
      <dsp:nvSpPr>
        <dsp:cNvPr id="0" name=""/>
        <dsp:cNvSpPr/>
      </dsp:nvSpPr>
      <dsp:spPr>
        <a:xfrm>
          <a:off x="1067507" y="3634746"/>
          <a:ext cx="8894381" cy="727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219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RU" sz="2200" b="0" i="0" kern="1200" dirty="0"/>
            <a:t>Государственный общеобязательный дошкольного воспитания и обучения</a:t>
          </a:r>
          <a:endParaRPr lang="ru-KZ" sz="2200" kern="1200" dirty="0"/>
        </a:p>
      </dsp:txBody>
      <dsp:txXfrm>
        <a:off x="1067507" y="3634746"/>
        <a:ext cx="8894381" cy="727205"/>
      </dsp:txXfrm>
    </dsp:sp>
    <dsp:sp modelId="{387E4420-D1BE-409F-84B8-EEBA25E06F6B}">
      <dsp:nvSpPr>
        <dsp:cNvPr id="0" name=""/>
        <dsp:cNvSpPr/>
      </dsp:nvSpPr>
      <dsp:spPr>
        <a:xfrm>
          <a:off x="613004" y="3543846"/>
          <a:ext cx="909006" cy="9090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D40C41-4C1B-4342-9EB9-80E394DE8BC7}">
      <dsp:nvSpPr>
        <dsp:cNvPr id="0" name=""/>
        <dsp:cNvSpPr/>
      </dsp:nvSpPr>
      <dsp:spPr>
        <a:xfrm>
          <a:off x="546413" y="4725205"/>
          <a:ext cx="9415475" cy="727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219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2200" kern="1200" dirty="0"/>
            <a:t>Устав ГККП </a:t>
          </a:r>
          <a:r>
            <a:rPr lang="kk-KZ" sz="2200" kern="1200" dirty="0"/>
            <a:t>на ПОУ «Детский </a:t>
          </a:r>
          <a:r>
            <a:rPr lang="ru-KZ" sz="2200" kern="1200" dirty="0"/>
            <a:t>сад № 4 «</a:t>
          </a:r>
          <a:r>
            <a:rPr lang="ru-KZ" sz="2200" kern="1200" dirty="0" err="1"/>
            <a:t>Акку</a:t>
          </a:r>
          <a:r>
            <a:rPr lang="kk-KZ" sz="2200" kern="1200" dirty="0"/>
            <a:t>»</a:t>
          </a:r>
          <a:r>
            <a:rPr lang="ru-KZ" sz="2200" kern="1200" dirty="0"/>
            <a:t> 2021 г.</a:t>
          </a:r>
        </a:p>
      </dsp:txBody>
      <dsp:txXfrm>
        <a:off x="546413" y="4725205"/>
        <a:ext cx="9415475" cy="727205"/>
      </dsp:txXfrm>
    </dsp:sp>
    <dsp:sp modelId="{13BC77B9-F9B2-4D44-83DB-C12A978A3E57}">
      <dsp:nvSpPr>
        <dsp:cNvPr id="0" name=""/>
        <dsp:cNvSpPr/>
      </dsp:nvSpPr>
      <dsp:spPr>
        <a:xfrm>
          <a:off x="91910" y="4634305"/>
          <a:ext cx="909006" cy="9090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00F9A-627F-4772-9380-7C9CE06E7AE3}">
      <dsp:nvSpPr>
        <dsp:cNvPr id="0" name=""/>
        <dsp:cNvSpPr/>
      </dsp:nvSpPr>
      <dsp:spPr>
        <a:xfrm>
          <a:off x="825846" y="2418"/>
          <a:ext cx="3883802" cy="23302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kk-KZ" sz="1800" kern="1200" dirty="0"/>
            <a:t>О</a:t>
          </a:r>
          <a:r>
            <a:rPr lang="ru-KZ" sz="1800" kern="1200" dirty="0" err="1"/>
            <a:t>пределение</a:t>
          </a:r>
          <a:r>
            <a:rPr lang="ru-KZ" sz="1800" kern="1200" dirty="0"/>
            <a:t> направлений работы на 2020-2025 годы ГККП</a:t>
          </a:r>
          <a:r>
            <a:rPr lang="kk-KZ" sz="1800" kern="120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kk-KZ" sz="1800" kern="1200" dirty="0"/>
            <a:t>«Детский с</a:t>
          </a:r>
          <a:r>
            <a:rPr lang="ru-KZ" sz="1800" kern="1200" dirty="0"/>
            <a:t>ад № 4 </a:t>
          </a:r>
          <a:r>
            <a:rPr lang="ru-KZ" sz="1800" kern="1200" dirty="0" err="1"/>
            <a:t>Акку</a:t>
          </a:r>
          <a:r>
            <a:rPr lang="kk-KZ" sz="1800" kern="1200" dirty="0"/>
            <a:t>».</a:t>
          </a:r>
          <a:endParaRPr lang="ru-KZ" sz="1800" kern="1200" dirty="0"/>
        </a:p>
      </dsp:txBody>
      <dsp:txXfrm>
        <a:off x="825846" y="2418"/>
        <a:ext cx="3883802" cy="2330281"/>
      </dsp:txXfrm>
    </dsp:sp>
    <dsp:sp modelId="{1D3AE4AF-23E6-4044-BEF1-38A98350F38F}">
      <dsp:nvSpPr>
        <dsp:cNvPr id="0" name=""/>
        <dsp:cNvSpPr/>
      </dsp:nvSpPr>
      <dsp:spPr>
        <a:xfrm>
          <a:off x="5098029" y="2418"/>
          <a:ext cx="3883802" cy="233028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kk-KZ" sz="1800" kern="1200" dirty="0"/>
            <a:t>Охрана</a:t>
          </a:r>
          <a:r>
            <a:rPr lang="ru-KZ" sz="1800" kern="1200" dirty="0"/>
            <a:t> жизни, укрепление здоровья, полноценное физическое развитие ребенка, формирование ценности здорового образа жизни в образовательном учреждении.</a:t>
          </a:r>
        </a:p>
      </dsp:txBody>
      <dsp:txXfrm>
        <a:off x="5098029" y="2418"/>
        <a:ext cx="3883802" cy="2330281"/>
      </dsp:txXfrm>
    </dsp:sp>
    <dsp:sp modelId="{F7937F76-B429-4EEF-8D1B-388608F99B8F}">
      <dsp:nvSpPr>
        <dsp:cNvPr id="0" name=""/>
        <dsp:cNvSpPr/>
      </dsp:nvSpPr>
      <dsp:spPr>
        <a:xfrm>
          <a:off x="2961937" y="2721080"/>
          <a:ext cx="3883802" cy="233028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1800" kern="1200" dirty="0"/>
            <a:t>Внедрение интеллектуальных игр, современных образовательных технологий в учебно-воспитательный процесс с целью развития человеческого капитала и повышение качества образования с использованием государственной типовой учебной программы.</a:t>
          </a:r>
        </a:p>
      </dsp:txBody>
      <dsp:txXfrm>
        <a:off x="2961937" y="2721080"/>
        <a:ext cx="3883802" cy="23302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C222E-4E85-46CC-926F-06560A97F60A}">
      <dsp:nvSpPr>
        <dsp:cNvPr id="0" name=""/>
        <dsp:cNvSpPr/>
      </dsp:nvSpPr>
      <dsp:spPr>
        <a:xfrm>
          <a:off x="0" y="417132"/>
          <a:ext cx="3476459" cy="20858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1600" kern="1200" dirty="0"/>
            <a:t>Обеспечение и создание условий для повышения качества дошкольного воспитания и образования на основе повышения эффективности образовательной деятельности в детском саду с использованием современных технологий: инновационная целостность;</a:t>
          </a:r>
        </a:p>
      </dsp:txBody>
      <dsp:txXfrm>
        <a:off x="0" y="417132"/>
        <a:ext cx="3476459" cy="2085875"/>
      </dsp:txXfrm>
    </dsp:sp>
    <dsp:sp modelId="{DD305BBD-AB2D-4D28-B5A4-F4A5BEA5F393}">
      <dsp:nvSpPr>
        <dsp:cNvPr id="0" name=""/>
        <dsp:cNvSpPr/>
      </dsp:nvSpPr>
      <dsp:spPr>
        <a:xfrm>
          <a:off x="3824105" y="417132"/>
          <a:ext cx="3476459" cy="20858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kk-KZ" sz="1600" kern="1200" dirty="0"/>
            <a:t>Р</a:t>
          </a:r>
          <a:r>
            <a:rPr lang="ru-KZ" sz="1600" kern="1200" dirty="0" err="1"/>
            <a:t>азвивать</a:t>
          </a:r>
          <a:r>
            <a:rPr lang="ru-KZ" sz="1600" kern="1200" dirty="0"/>
            <a:t> интеллектуальные способности, зрительное мышление, логику в трех измерениях (3D), координацию глаз, психомоторику, память, пространственное воображение дошкольников через интеллектуальные игры в обучении и воспитании;</a:t>
          </a:r>
        </a:p>
      </dsp:txBody>
      <dsp:txXfrm>
        <a:off x="3824105" y="417132"/>
        <a:ext cx="3476459" cy="2085875"/>
      </dsp:txXfrm>
    </dsp:sp>
    <dsp:sp modelId="{7E0725AD-31DE-4120-863E-41B0E80C258E}">
      <dsp:nvSpPr>
        <dsp:cNvPr id="0" name=""/>
        <dsp:cNvSpPr/>
      </dsp:nvSpPr>
      <dsp:spPr>
        <a:xfrm>
          <a:off x="7648211" y="417132"/>
          <a:ext cx="3476459" cy="20858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1600" kern="1200" dirty="0"/>
            <a:t>Обеспечение образования и воспитания в различных условиях;</a:t>
          </a:r>
        </a:p>
      </dsp:txBody>
      <dsp:txXfrm>
        <a:off x="7648211" y="417132"/>
        <a:ext cx="3476459" cy="2085875"/>
      </dsp:txXfrm>
    </dsp:sp>
    <dsp:sp modelId="{6F049952-7EFE-4A75-9E56-70808F9E7DA3}">
      <dsp:nvSpPr>
        <dsp:cNvPr id="0" name=""/>
        <dsp:cNvSpPr/>
      </dsp:nvSpPr>
      <dsp:spPr>
        <a:xfrm>
          <a:off x="0" y="2850654"/>
          <a:ext cx="3476459" cy="20858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1600" kern="1200" dirty="0"/>
            <a:t>Обеспечение функционирования кадрового потенциала детского сада в системе образования на основе повышения эффективности инновационной деятельности в реализации Стратегии развития системы образования; </a:t>
          </a:r>
          <a:r>
            <a:rPr lang="kk-KZ" sz="1600" kern="1200" dirty="0"/>
            <a:t> </a:t>
          </a:r>
          <a:endParaRPr lang="ru-KZ" sz="1600" kern="1200" dirty="0"/>
        </a:p>
      </dsp:txBody>
      <dsp:txXfrm>
        <a:off x="0" y="2850654"/>
        <a:ext cx="3476459" cy="2085875"/>
      </dsp:txXfrm>
    </dsp:sp>
    <dsp:sp modelId="{FD35014E-9102-47AA-919C-94B7BBB50D21}">
      <dsp:nvSpPr>
        <dsp:cNvPr id="0" name=""/>
        <dsp:cNvSpPr/>
      </dsp:nvSpPr>
      <dsp:spPr>
        <a:xfrm>
          <a:off x="3824105" y="2850654"/>
          <a:ext cx="3476459" cy="20858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1600" kern="1200" dirty="0"/>
            <a:t>Увеличение вариативной сети дошкольных организаций в рамках применения инновационных </a:t>
          </a:r>
          <a:r>
            <a:rPr lang="ru-KZ" sz="1600" kern="1200" dirty="0" err="1"/>
            <a:t>информационн</a:t>
          </a:r>
          <a:r>
            <a:rPr lang="kk-KZ" sz="1600" kern="1200" dirty="0"/>
            <a:t>ых </a:t>
          </a:r>
          <a:r>
            <a:rPr lang="ru-KZ" sz="1600" kern="1200" dirty="0"/>
            <a:t>технологий с учетом потребностей детей в образовании; </a:t>
          </a:r>
        </a:p>
      </dsp:txBody>
      <dsp:txXfrm>
        <a:off x="3824105" y="2850654"/>
        <a:ext cx="3476459" cy="2085875"/>
      </dsp:txXfrm>
    </dsp:sp>
    <dsp:sp modelId="{DAA4EAF3-88CD-45FC-9EEE-8035AE993B13}">
      <dsp:nvSpPr>
        <dsp:cNvPr id="0" name=""/>
        <dsp:cNvSpPr/>
      </dsp:nvSpPr>
      <dsp:spPr>
        <a:xfrm>
          <a:off x="7648211" y="2850654"/>
          <a:ext cx="3476459" cy="20858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ru-KZ" sz="1600" kern="1200" dirty="0"/>
            <a:t>Совершенствование системы работы по укреплению и охране психического и физиологического здоровья воспитанников, здорового образа жизни, воспитание патриотизма.</a:t>
          </a:r>
        </a:p>
      </dsp:txBody>
      <dsp:txXfrm>
        <a:off x="7648211" y="2850654"/>
        <a:ext cx="3476459" cy="20858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A7F56-29AA-409D-9C4F-2A5C540FF2F9}">
      <dsp:nvSpPr>
        <dsp:cNvPr id="0" name=""/>
        <dsp:cNvSpPr/>
      </dsp:nvSpPr>
      <dsp:spPr>
        <a:xfrm>
          <a:off x="2506163" y="-37757"/>
          <a:ext cx="5724499" cy="5724499"/>
        </a:xfrm>
        <a:prstGeom prst="circularArrow">
          <a:avLst>
            <a:gd name="adj1" fmla="val 5544"/>
            <a:gd name="adj2" fmla="val 330680"/>
            <a:gd name="adj3" fmla="val 13736387"/>
            <a:gd name="adj4" fmla="val 17410074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7D6E83-1607-4411-82F7-23BBEE317693}">
      <dsp:nvSpPr>
        <dsp:cNvPr id="0" name=""/>
        <dsp:cNvSpPr/>
      </dsp:nvSpPr>
      <dsp:spPr>
        <a:xfrm>
          <a:off x="4005339" y="1105"/>
          <a:ext cx="2726147" cy="13630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k-KZ" sz="1400" kern="1200" dirty="0"/>
            <a:t>В</a:t>
          </a:r>
          <a:r>
            <a:rPr lang="ru-KZ" sz="1400" kern="1200" dirty="0" err="1"/>
            <a:t>оспитание</a:t>
          </a:r>
          <a:r>
            <a:rPr lang="ru-KZ" sz="1400" kern="1200" dirty="0"/>
            <a:t> и образование в дошкольной организации</a:t>
          </a:r>
          <a:r>
            <a:rPr lang="kk-KZ" sz="1400" kern="1200" dirty="0"/>
            <a:t>.</a:t>
          </a:r>
          <a:endParaRPr lang="ru-KZ" sz="1400" kern="1200" dirty="0"/>
        </a:p>
      </dsp:txBody>
      <dsp:txXfrm>
        <a:off x="4071879" y="67645"/>
        <a:ext cx="2593067" cy="1229993"/>
      </dsp:txXfrm>
    </dsp:sp>
    <dsp:sp modelId="{DF4F45C3-302D-4B7B-8CB4-43A9CAA3E461}">
      <dsp:nvSpPr>
        <dsp:cNvPr id="0" name=""/>
        <dsp:cNvSpPr/>
      </dsp:nvSpPr>
      <dsp:spPr>
        <a:xfrm>
          <a:off x="6327012" y="1687899"/>
          <a:ext cx="2726147" cy="136307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k-KZ" sz="1400" kern="1200" dirty="0"/>
            <a:t>С</a:t>
          </a:r>
          <a:r>
            <a:rPr lang="ru-KZ" sz="1400" kern="1200" dirty="0" err="1"/>
            <a:t>овершенствование</a:t>
          </a:r>
          <a:r>
            <a:rPr lang="ru-KZ" sz="1400" kern="1200" dirty="0"/>
            <a:t> развития интеллектуальных игр, современных технологий в дошкольном воспитании и обучении</a:t>
          </a:r>
          <a:r>
            <a:rPr lang="kk-KZ" sz="1400" kern="1200" dirty="0"/>
            <a:t>.</a:t>
          </a:r>
          <a:endParaRPr lang="ru-KZ" sz="1400" kern="1200" dirty="0"/>
        </a:p>
      </dsp:txBody>
      <dsp:txXfrm>
        <a:off x="6393552" y="1754439"/>
        <a:ext cx="2593067" cy="1229993"/>
      </dsp:txXfrm>
    </dsp:sp>
    <dsp:sp modelId="{13BEC43D-905C-4E41-9F0D-1EBD8F9C83AF}">
      <dsp:nvSpPr>
        <dsp:cNvPr id="0" name=""/>
        <dsp:cNvSpPr/>
      </dsp:nvSpPr>
      <dsp:spPr>
        <a:xfrm>
          <a:off x="5440212" y="4417189"/>
          <a:ext cx="2726147" cy="136307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k-KZ" sz="1400" kern="1200" dirty="0"/>
            <a:t>У</a:t>
          </a:r>
          <a:r>
            <a:rPr lang="ru-KZ" sz="1400" kern="1200" dirty="0"/>
            <a:t>крепление и развитие здоровья дошкольников</a:t>
          </a:r>
          <a:r>
            <a:rPr lang="kk-KZ" sz="1400" kern="1200" dirty="0"/>
            <a:t>.</a:t>
          </a:r>
          <a:endParaRPr lang="ru-KZ" sz="1400" kern="1200" dirty="0"/>
        </a:p>
      </dsp:txBody>
      <dsp:txXfrm>
        <a:off x="5506752" y="4483729"/>
        <a:ext cx="2593067" cy="1229993"/>
      </dsp:txXfrm>
    </dsp:sp>
    <dsp:sp modelId="{F5520A3A-95B5-43F7-AFA8-023E2B99D116}">
      <dsp:nvSpPr>
        <dsp:cNvPr id="0" name=""/>
        <dsp:cNvSpPr/>
      </dsp:nvSpPr>
      <dsp:spPr>
        <a:xfrm>
          <a:off x="2570466" y="4417189"/>
          <a:ext cx="2726147" cy="136307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k-KZ" sz="1400" kern="1200" dirty="0"/>
            <a:t>У</a:t>
          </a:r>
          <a:r>
            <a:rPr lang="ru-KZ" sz="1400" kern="1200" dirty="0"/>
            <a:t>крепление материально-технической базы</a:t>
          </a:r>
          <a:r>
            <a:rPr lang="kk-KZ" sz="1400" kern="1200" dirty="0"/>
            <a:t>.</a:t>
          </a:r>
          <a:endParaRPr lang="ru-KZ" sz="1400" kern="1200" dirty="0"/>
        </a:p>
      </dsp:txBody>
      <dsp:txXfrm>
        <a:off x="2637006" y="4483729"/>
        <a:ext cx="2593067" cy="1229993"/>
      </dsp:txXfrm>
    </dsp:sp>
    <dsp:sp modelId="{1F4F4337-0472-462C-935E-264D743059AC}">
      <dsp:nvSpPr>
        <dsp:cNvPr id="0" name=""/>
        <dsp:cNvSpPr/>
      </dsp:nvSpPr>
      <dsp:spPr>
        <a:xfrm>
          <a:off x="1683666" y="1687899"/>
          <a:ext cx="2726147" cy="136307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kk-KZ" sz="1400" kern="1200" dirty="0"/>
            <a:t>Ф</a:t>
          </a:r>
          <a:r>
            <a:rPr lang="ru-KZ" sz="1400" kern="1200" dirty="0" err="1"/>
            <a:t>инансирование</a:t>
          </a:r>
          <a:r>
            <a:rPr lang="ru-KZ" sz="1400" kern="1200" dirty="0"/>
            <a:t> бюджетной и спонсорской помощи</a:t>
          </a:r>
          <a:r>
            <a:rPr lang="kk-KZ" sz="1400" kern="1200" dirty="0"/>
            <a:t>.</a:t>
          </a:r>
          <a:endParaRPr lang="ru-KZ" sz="1400" kern="1200" dirty="0"/>
        </a:p>
      </dsp:txBody>
      <dsp:txXfrm>
        <a:off x="1750206" y="1754439"/>
        <a:ext cx="2593067" cy="12299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62873-8691-4CE3-AB71-0E2950AED8A9}">
      <dsp:nvSpPr>
        <dsp:cNvPr id="0" name=""/>
        <dsp:cNvSpPr/>
      </dsp:nvSpPr>
      <dsp:spPr>
        <a:xfrm>
          <a:off x="3839823" y="0"/>
          <a:ext cx="5759734" cy="141082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KZ" sz="1800" kern="1200" dirty="0"/>
            <a:t>Внедрение</a:t>
          </a:r>
          <a:r>
            <a:rPr lang="kk-KZ" sz="1800" kern="1200" dirty="0"/>
            <a:t> </a:t>
          </a:r>
          <a:r>
            <a:rPr lang="ru-KZ" sz="1800" kern="1200" dirty="0"/>
            <a:t>–</a:t>
          </a:r>
          <a:r>
            <a:rPr lang="kk-KZ" sz="1800" kern="1200" dirty="0"/>
            <a:t> </a:t>
          </a:r>
          <a:r>
            <a:rPr lang="ru-KZ" sz="1800" kern="1200" dirty="0"/>
            <a:t>дифференциация изменившихся и новых методов, внедрение их в текущую работу детского сада</a:t>
          </a:r>
          <a:r>
            <a:rPr lang="kk-KZ" sz="1800" kern="1200" dirty="0"/>
            <a:t>.</a:t>
          </a:r>
          <a:endParaRPr lang="ru-KZ" sz="1800" kern="1200" dirty="0"/>
        </a:p>
      </dsp:txBody>
      <dsp:txXfrm>
        <a:off x="3839823" y="176353"/>
        <a:ext cx="5230674" cy="1058120"/>
      </dsp:txXfrm>
    </dsp:sp>
    <dsp:sp modelId="{61B0996F-F3F1-4D57-95BE-68D7ED15624B}">
      <dsp:nvSpPr>
        <dsp:cNvPr id="0" name=""/>
        <dsp:cNvSpPr/>
      </dsp:nvSpPr>
      <dsp:spPr>
        <a:xfrm>
          <a:off x="0" y="0"/>
          <a:ext cx="3839823" cy="14108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4100" kern="1200" dirty="0"/>
            <a:t>1 этап – 2020-2022 </a:t>
          </a:r>
          <a:r>
            <a:rPr lang="ru-KZ" sz="4100" kern="1200" dirty="0" err="1"/>
            <a:t>г.г</a:t>
          </a:r>
          <a:r>
            <a:rPr lang="ru-KZ" sz="4100" kern="1200" dirty="0"/>
            <a:t>.</a:t>
          </a:r>
        </a:p>
      </dsp:txBody>
      <dsp:txXfrm>
        <a:off x="68871" y="68871"/>
        <a:ext cx="3702081" cy="1273084"/>
      </dsp:txXfrm>
    </dsp:sp>
    <dsp:sp modelId="{C00022F9-41ED-4C7A-8FBE-1E8697802647}">
      <dsp:nvSpPr>
        <dsp:cNvPr id="0" name=""/>
        <dsp:cNvSpPr/>
      </dsp:nvSpPr>
      <dsp:spPr>
        <a:xfrm>
          <a:off x="3839823" y="1551909"/>
          <a:ext cx="5759734" cy="141082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KZ" sz="1800" kern="1200" dirty="0"/>
            <a:t>Внедрение – повышение качества внедренных методов, проведение дифференциации</a:t>
          </a:r>
          <a:r>
            <a:rPr lang="kk-KZ" sz="1800" kern="1200" dirty="0"/>
            <a:t>. </a:t>
          </a:r>
          <a:endParaRPr lang="ru-K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KZ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KZ" sz="1800" kern="1200" dirty="0"/>
        </a:p>
      </dsp:txBody>
      <dsp:txXfrm>
        <a:off x="3839823" y="1728262"/>
        <a:ext cx="5230674" cy="1058120"/>
      </dsp:txXfrm>
    </dsp:sp>
    <dsp:sp modelId="{75F4A09A-ED8B-4A29-B6B5-AAEB41C93576}">
      <dsp:nvSpPr>
        <dsp:cNvPr id="0" name=""/>
        <dsp:cNvSpPr/>
      </dsp:nvSpPr>
      <dsp:spPr>
        <a:xfrm>
          <a:off x="0" y="1551909"/>
          <a:ext cx="3839823" cy="14108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4100" kern="1200" dirty="0"/>
            <a:t>2 этап – 2022-2024 </a:t>
          </a:r>
          <a:r>
            <a:rPr lang="ru-KZ" sz="4100" kern="1200" dirty="0" err="1"/>
            <a:t>г.г</a:t>
          </a:r>
          <a:r>
            <a:rPr lang="ru-KZ" sz="4100" kern="1200" dirty="0"/>
            <a:t>.</a:t>
          </a:r>
        </a:p>
      </dsp:txBody>
      <dsp:txXfrm>
        <a:off x="68871" y="1620780"/>
        <a:ext cx="3702081" cy="1273084"/>
      </dsp:txXfrm>
    </dsp:sp>
    <dsp:sp modelId="{52C20B85-BBCC-40B3-856B-ECAA649D063B}">
      <dsp:nvSpPr>
        <dsp:cNvPr id="0" name=""/>
        <dsp:cNvSpPr/>
      </dsp:nvSpPr>
      <dsp:spPr>
        <a:xfrm>
          <a:off x="3839823" y="3103818"/>
          <a:ext cx="5759734" cy="141082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KZ" sz="1800" kern="1200" dirty="0"/>
            <a:t>Подведение итогов и сопоставление полученного результата с целями и задачами, намеченными планом развития</a:t>
          </a:r>
          <a:r>
            <a:rPr lang="kk-KZ" sz="1800" kern="1200" dirty="0"/>
            <a:t>. </a:t>
          </a:r>
          <a:endParaRPr lang="ru-KZ" sz="1800" kern="1200" dirty="0"/>
        </a:p>
      </dsp:txBody>
      <dsp:txXfrm>
        <a:off x="3839823" y="3280171"/>
        <a:ext cx="5230674" cy="1058120"/>
      </dsp:txXfrm>
    </dsp:sp>
    <dsp:sp modelId="{47BBF7A1-C340-47E3-B2AE-F278924F638F}">
      <dsp:nvSpPr>
        <dsp:cNvPr id="0" name=""/>
        <dsp:cNvSpPr/>
      </dsp:nvSpPr>
      <dsp:spPr>
        <a:xfrm>
          <a:off x="0" y="3103818"/>
          <a:ext cx="3839823" cy="14108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4100" kern="1200" dirty="0"/>
            <a:t>3</a:t>
          </a:r>
          <a:r>
            <a:rPr lang="ru-KZ" sz="4100" kern="1200" dirty="0"/>
            <a:t> этап – 202</a:t>
          </a:r>
          <a:r>
            <a:rPr lang="kk-KZ" sz="4100" kern="1200" dirty="0"/>
            <a:t>4</a:t>
          </a:r>
          <a:r>
            <a:rPr lang="ru-KZ" sz="4100" kern="1200" dirty="0"/>
            <a:t>-202</a:t>
          </a:r>
          <a:r>
            <a:rPr lang="kk-KZ" sz="4100" kern="1200" dirty="0"/>
            <a:t>5</a:t>
          </a:r>
          <a:r>
            <a:rPr lang="ru-KZ" sz="4100" kern="1200" dirty="0"/>
            <a:t> </a:t>
          </a:r>
          <a:r>
            <a:rPr lang="ru-KZ" sz="4100" kern="1200" dirty="0" err="1"/>
            <a:t>г.г</a:t>
          </a:r>
          <a:r>
            <a:rPr lang="ru-KZ" sz="4100" kern="1200" dirty="0"/>
            <a:t>.</a:t>
          </a:r>
        </a:p>
      </dsp:txBody>
      <dsp:txXfrm>
        <a:off x="68871" y="3172689"/>
        <a:ext cx="3702081" cy="12730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C34F1-CFE5-4C80-95B8-1BBA1ECE7973}">
      <dsp:nvSpPr>
        <dsp:cNvPr id="0" name=""/>
        <dsp:cNvSpPr/>
      </dsp:nvSpPr>
      <dsp:spPr>
        <a:xfrm>
          <a:off x="0" y="0"/>
          <a:ext cx="8495069" cy="11799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800" kern="1200" dirty="0"/>
            <a:t>Повышение качества результатов работы детского сада в соответствии со </a:t>
          </a:r>
          <a:r>
            <a:rPr lang="kk-KZ" sz="1800" kern="1200" dirty="0"/>
            <a:t>ст</a:t>
          </a:r>
          <a:r>
            <a:rPr lang="ru-KZ" sz="1800" kern="1200" dirty="0" err="1"/>
            <a:t>ратегическим</a:t>
          </a:r>
          <a:r>
            <a:rPr lang="ru-KZ" sz="1800" kern="1200" dirty="0"/>
            <a:t> планом развития</a:t>
          </a:r>
          <a:r>
            <a:rPr lang="kk-KZ" sz="1800" kern="1200" dirty="0"/>
            <a:t>;</a:t>
          </a:r>
          <a:endParaRPr lang="ru-KZ" sz="1800" kern="1200" dirty="0"/>
        </a:p>
      </dsp:txBody>
      <dsp:txXfrm>
        <a:off x="34560" y="34560"/>
        <a:ext cx="7122083" cy="1110849"/>
      </dsp:txXfrm>
    </dsp:sp>
    <dsp:sp modelId="{A32EAF10-5D39-47CF-9B62-6C0DF15CEC03}">
      <dsp:nvSpPr>
        <dsp:cNvPr id="0" name=""/>
        <dsp:cNvSpPr/>
      </dsp:nvSpPr>
      <dsp:spPr>
        <a:xfrm>
          <a:off x="711462" y="1394509"/>
          <a:ext cx="8495069" cy="1179969"/>
        </a:xfrm>
        <a:prstGeom prst="roundRect">
          <a:avLst>
            <a:gd name="adj" fmla="val 10000"/>
          </a:avLst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800" kern="1200" dirty="0"/>
            <a:t>Повышение качества образования на основе творческой направленности </a:t>
          </a:r>
          <a:r>
            <a:rPr lang="kk-KZ" sz="1800" kern="1200" dirty="0"/>
            <a:t>детского сада;</a:t>
          </a:r>
          <a:endParaRPr lang="ru-KZ" sz="1800" kern="1200" dirty="0"/>
        </a:p>
      </dsp:txBody>
      <dsp:txXfrm>
        <a:off x="746022" y="1429069"/>
        <a:ext cx="6947507" cy="1110849"/>
      </dsp:txXfrm>
    </dsp:sp>
    <dsp:sp modelId="{72BBDD80-AAFB-46DA-A02D-9F2A623108CD}">
      <dsp:nvSpPr>
        <dsp:cNvPr id="0" name=""/>
        <dsp:cNvSpPr/>
      </dsp:nvSpPr>
      <dsp:spPr>
        <a:xfrm>
          <a:off x="1412305" y="2789018"/>
          <a:ext cx="8495069" cy="1179969"/>
        </a:xfrm>
        <a:prstGeom prst="roundRect">
          <a:avLst>
            <a:gd name="adj" fmla="val 10000"/>
          </a:avLst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800" kern="1200" dirty="0"/>
            <a:t>Сотрудники образовательного учреждения совершенствуют свои знания на основе обновленной образовательной программы</a:t>
          </a:r>
          <a:r>
            <a:rPr lang="kk-KZ" sz="1800" kern="1200" dirty="0"/>
            <a:t>;</a:t>
          </a:r>
          <a:endParaRPr lang="ru-KZ" sz="1800" kern="1200" dirty="0"/>
        </a:p>
      </dsp:txBody>
      <dsp:txXfrm>
        <a:off x="1446865" y="2823578"/>
        <a:ext cx="6958126" cy="1110849"/>
      </dsp:txXfrm>
    </dsp:sp>
    <dsp:sp modelId="{55868CBE-9305-40E7-BFD7-52FD78872D5F}">
      <dsp:nvSpPr>
        <dsp:cNvPr id="0" name=""/>
        <dsp:cNvSpPr/>
      </dsp:nvSpPr>
      <dsp:spPr>
        <a:xfrm>
          <a:off x="2123767" y="4183528"/>
          <a:ext cx="8495069" cy="1179969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800" kern="1200" dirty="0"/>
            <a:t>Полный охват современных технологий в образовательном и воспитательном процессе ясли-сада. Создание всех условий для обеспечения образовательного учреждения материально-техническими средствами</a:t>
          </a:r>
          <a:r>
            <a:rPr lang="kk-KZ" sz="1800" kern="1200" dirty="0"/>
            <a:t>.</a:t>
          </a:r>
          <a:endParaRPr lang="ru-KZ" sz="1800" kern="1200" dirty="0"/>
        </a:p>
      </dsp:txBody>
      <dsp:txXfrm>
        <a:off x="2158327" y="4218088"/>
        <a:ext cx="6947507" cy="1110849"/>
      </dsp:txXfrm>
    </dsp:sp>
    <dsp:sp modelId="{89B313DD-A7F0-4D0E-B807-3B8DF479356B}">
      <dsp:nvSpPr>
        <dsp:cNvPr id="0" name=""/>
        <dsp:cNvSpPr/>
      </dsp:nvSpPr>
      <dsp:spPr>
        <a:xfrm>
          <a:off x="7728089" y="903749"/>
          <a:ext cx="766980" cy="7669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3600" kern="1200"/>
        </a:p>
      </dsp:txBody>
      <dsp:txXfrm>
        <a:off x="7900659" y="903749"/>
        <a:ext cx="421840" cy="577152"/>
      </dsp:txXfrm>
    </dsp:sp>
    <dsp:sp modelId="{C283E78E-6302-419C-96D2-52733DCED9A2}">
      <dsp:nvSpPr>
        <dsp:cNvPr id="0" name=""/>
        <dsp:cNvSpPr/>
      </dsp:nvSpPr>
      <dsp:spPr>
        <a:xfrm>
          <a:off x="8439551" y="2298258"/>
          <a:ext cx="766980" cy="7669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3600" kern="1200"/>
        </a:p>
      </dsp:txBody>
      <dsp:txXfrm>
        <a:off x="8612121" y="2298258"/>
        <a:ext cx="421840" cy="577152"/>
      </dsp:txXfrm>
    </dsp:sp>
    <dsp:sp modelId="{64D5679E-1C16-47ED-B6BA-7FC603730D8C}">
      <dsp:nvSpPr>
        <dsp:cNvPr id="0" name=""/>
        <dsp:cNvSpPr/>
      </dsp:nvSpPr>
      <dsp:spPr>
        <a:xfrm>
          <a:off x="9140394" y="3692768"/>
          <a:ext cx="766980" cy="7669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3600" kern="1200"/>
        </a:p>
      </dsp:txBody>
      <dsp:txXfrm>
        <a:off x="9312964" y="3692768"/>
        <a:ext cx="421840" cy="5771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94954-2091-4972-9633-F3DD39CA2812}">
      <dsp:nvSpPr>
        <dsp:cNvPr id="0" name=""/>
        <dsp:cNvSpPr/>
      </dsp:nvSpPr>
      <dsp:spPr>
        <a:xfrm>
          <a:off x="808622" y="0"/>
          <a:ext cx="9164388" cy="540774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88573F-20BE-454C-8F2B-1933069AD9F2}">
      <dsp:nvSpPr>
        <dsp:cNvPr id="0" name=""/>
        <dsp:cNvSpPr/>
      </dsp:nvSpPr>
      <dsp:spPr>
        <a:xfrm>
          <a:off x="131" y="1622322"/>
          <a:ext cx="5259205" cy="21630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800" kern="1200" dirty="0"/>
            <a:t>Контроль за ходом выполнения программы развития осуществляет администрация детского сада. В период с 2020 по 2025 годы предусматриваются: перечень мероприятий, целевые показатели и затраты на программы мероприятий, механизм проведения мероприятий, состав исполнителей</a:t>
          </a:r>
          <a:r>
            <a:rPr lang="kk-KZ" sz="1800" kern="1200" dirty="0"/>
            <a:t>.</a:t>
          </a:r>
          <a:endParaRPr lang="ru-KZ" sz="1800" kern="1200" dirty="0"/>
        </a:p>
      </dsp:txBody>
      <dsp:txXfrm>
        <a:off x="105725" y="1727916"/>
        <a:ext cx="5048017" cy="1951908"/>
      </dsp:txXfrm>
    </dsp:sp>
    <dsp:sp modelId="{13DA7486-8B08-4CE4-9403-51D999D4CCB5}">
      <dsp:nvSpPr>
        <dsp:cNvPr id="0" name=""/>
        <dsp:cNvSpPr/>
      </dsp:nvSpPr>
      <dsp:spPr>
        <a:xfrm>
          <a:off x="5522297" y="1622322"/>
          <a:ext cx="5259205" cy="21630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800" kern="1200" dirty="0"/>
            <a:t>Порядок и этапы корректировки программы: определение ежегодно: перечня мероприятий, затрат и целевых показателей мероприятий программы, состава исполнителей реализации мероприятий, при необходимости вносятся изменения</a:t>
          </a:r>
          <a:r>
            <a:rPr lang="kk-KZ" sz="1800" kern="1200" dirty="0"/>
            <a:t>.</a:t>
          </a:r>
          <a:endParaRPr lang="ru-KZ" sz="1800" kern="1200" dirty="0"/>
        </a:p>
      </dsp:txBody>
      <dsp:txXfrm>
        <a:off x="5627891" y="1727916"/>
        <a:ext cx="5048017" cy="1951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5954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6841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9182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9289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3950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4838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36115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2844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53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571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7368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8231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9075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1813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6513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5511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57885-4822-4D26-943B-4503B70D1923}" type="datetimeFigureOut">
              <a:rPr lang="ru-KZ" smtClean="0"/>
              <a:t>24.05.2022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073574-3E3C-47D2-BB65-938CDBEDBA1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049185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86363-E752-45FD-9F1E-5ADEC1DA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3006"/>
          </a:xfrm>
        </p:spPr>
        <p:txBody>
          <a:bodyPr/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ГККП на ПОУ «Детский сад №4 «Аққу»</a:t>
            </a:r>
            <a:endParaRPr lang="ru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094FC6-039C-438B-B5EA-4D887693E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k-KZ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Стратегический план развития </a:t>
            </a:r>
          </a:p>
          <a:p>
            <a:pPr marL="0" indent="0" algn="ctr">
              <a:buNone/>
            </a:pPr>
            <a:r>
              <a:rPr lang="kk-KZ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2020-2025 годы</a:t>
            </a:r>
            <a:endParaRPr lang="ru-KZ" sz="36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8456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58ED1F9-D4A6-490A-B887-03C352B04E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297201"/>
              </p:ext>
            </p:extLst>
          </p:nvPr>
        </p:nvGraphicFramePr>
        <p:xfrm>
          <a:off x="677863" y="1120878"/>
          <a:ext cx="8731608" cy="4921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884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63C289-8F8D-4EBF-BF50-F63BDBAAA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69" y="265470"/>
            <a:ext cx="8596668" cy="658762"/>
          </a:xfrm>
        </p:spPr>
        <p:txBody>
          <a:bodyPr>
            <a:normAutofit fontScale="90000"/>
          </a:bodyPr>
          <a:lstStyle/>
          <a:p>
            <a:pPr algn="ctr"/>
            <a:r>
              <a:rPr lang="ru-KZ" dirty="0"/>
              <a:t>Правовые основы программы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K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68BC8BD-BE42-4D43-A004-18A97B0208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978133"/>
              </p:ext>
            </p:extLst>
          </p:nvPr>
        </p:nvGraphicFramePr>
        <p:xfrm>
          <a:off x="382366" y="924231"/>
          <a:ext cx="10044743" cy="5815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926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616D1-571F-4A06-947F-EF509DC5B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818" y="432620"/>
            <a:ext cx="8596668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ru-KZ" dirty="0"/>
              <a:t>Основные цели программы</a:t>
            </a:r>
            <a:r>
              <a:rPr lang="kk-KZ" b="1" dirty="0"/>
              <a:t>: </a:t>
            </a:r>
            <a:br>
              <a:rPr lang="ru-KZ" dirty="0"/>
            </a:br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7C9807C-7AD4-4398-86E5-346448F482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308868"/>
              </p:ext>
            </p:extLst>
          </p:nvPr>
        </p:nvGraphicFramePr>
        <p:xfrm>
          <a:off x="353962" y="1194620"/>
          <a:ext cx="9807678" cy="5053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780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7473B4-AB54-47CE-AF81-F8C8DD1C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037" y="344129"/>
            <a:ext cx="8596668" cy="660400"/>
          </a:xfrm>
        </p:spPr>
        <p:txBody>
          <a:bodyPr>
            <a:normAutofit/>
          </a:bodyPr>
          <a:lstStyle/>
          <a:p>
            <a:pPr algn="ctr"/>
            <a:r>
              <a:rPr lang="ru-KZ" dirty="0"/>
              <a:t>Основные задачи программы: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712533F-1D3E-4628-8E74-0C73841A41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003829"/>
              </p:ext>
            </p:extLst>
          </p:nvPr>
        </p:nvGraphicFramePr>
        <p:xfrm>
          <a:off x="511805" y="1004529"/>
          <a:ext cx="11124671" cy="535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691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0A3A4B-73CD-4C29-A099-84E1EB26A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818" y="132735"/>
            <a:ext cx="8596668" cy="663678"/>
          </a:xfrm>
        </p:spPr>
        <p:txBody>
          <a:bodyPr/>
          <a:lstStyle/>
          <a:p>
            <a:pPr algn="ctr"/>
            <a:r>
              <a:rPr lang="ru-KZ" dirty="0"/>
              <a:t>Основные направления программы</a:t>
            </a:r>
            <a:r>
              <a:rPr lang="kk-KZ" b="1" dirty="0"/>
              <a:t>: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160F886-3DB2-4F69-9D11-19884E99E6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373086"/>
              </p:ext>
            </p:extLst>
          </p:nvPr>
        </p:nvGraphicFramePr>
        <p:xfrm>
          <a:off x="0" y="825909"/>
          <a:ext cx="10736826" cy="578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138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1E3B2-B1AF-4EFF-800E-359C9C73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824" y="380180"/>
            <a:ext cx="8596668" cy="747252"/>
          </a:xfrm>
        </p:spPr>
        <p:txBody>
          <a:bodyPr>
            <a:normAutofit/>
          </a:bodyPr>
          <a:lstStyle/>
          <a:p>
            <a:pPr algn="ctr"/>
            <a:r>
              <a:rPr lang="ru-KZ" dirty="0"/>
              <a:t>Сроки и этапы реализации программы: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1248CCD-6ABF-4940-8556-9EFAA616E4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506237"/>
              </p:ext>
            </p:extLst>
          </p:nvPr>
        </p:nvGraphicFramePr>
        <p:xfrm>
          <a:off x="414597" y="1589549"/>
          <a:ext cx="9599558" cy="4514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1713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B46681-82ED-4264-9804-85C8D7FC3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811" y="0"/>
            <a:ext cx="9071350" cy="1012723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/>
              <a:t>Р</a:t>
            </a:r>
            <a:r>
              <a:rPr lang="ru-KZ" dirty="0" err="1"/>
              <a:t>езультаты</a:t>
            </a:r>
            <a:r>
              <a:rPr lang="ru-KZ" dirty="0"/>
              <a:t>, ожидаемые в ходе выполнения программы</a:t>
            </a:r>
            <a:r>
              <a:rPr lang="kk-KZ" b="1" dirty="0"/>
              <a:t>: </a:t>
            </a:r>
            <a:br>
              <a:rPr lang="ru-KZ" dirty="0"/>
            </a:b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E47439E-4D0A-4343-9616-9A52B185D1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195372"/>
              </p:ext>
            </p:extLst>
          </p:nvPr>
        </p:nvGraphicFramePr>
        <p:xfrm>
          <a:off x="486697" y="1120877"/>
          <a:ext cx="10618837" cy="5363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1915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83B36F-12C3-478E-8D8D-84592A92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302" y="299884"/>
            <a:ext cx="8596668" cy="658761"/>
          </a:xfrm>
        </p:spPr>
        <p:txBody>
          <a:bodyPr>
            <a:normAutofit fontScale="90000"/>
          </a:bodyPr>
          <a:lstStyle/>
          <a:p>
            <a:pPr algn="ctr"/>
            <a:r>
              <a:rPr lang="ru-KZ" dirty="0"/>
              <a:t>Экспертный механизм программы</a:t>
            </a:r>
            <a:r>
              <a:rPr lang="kk-KZ" b="1" dirty="0"/>
              <a:t>: </a:t>
            </a:r>
            <a:br>
              <a:rPr lang="ru-KZ" dirty="0"/>
            </a:b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E3420BF-FFFE-40E3-B29D-A1E4273C89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528047"/>
              </p:ext>
            </p:extLst>
          </p:nvPr>
        </p:nvGraphicFramePr>
        <p:xfrm>
          <a:off x="27292" y="958645"/>
          <a:ext cx="10781634" cy="5407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54164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535</Words>
  <Application>Microsoft Office PowerPoint</Application>
  <PresentationFormat>Широкоэкранный</PresentationFormat>
  <Paragraphs>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ГККП на ПОУ «Детский сад №4 «Аққу»</vt:lpstr>
      <vt:lpstr>Презентация PowerPoint</vt:lpstr>
      <vt:lpstr>Правовые основы программы: </vt:lpstr>
      <vt:lpstr>Основные цели программы:  </vt:lpstr>
      <vt:lpstr>Основные задачи программы:</vt:lpstr>
      <vt:lpstr>Основные направления программы:</vt:lpstr>
      <vt:lpstr>Сроки и этапы реализации программы:</vt:lpstr>
      <vt:lpstr>Результаты, ожидаемые в ходе выполнения программы:  </vt:lpstr>
      <vt:lpstr>Экспертный механизм программы: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«№4 «Аққу» балабақшасы» ЖБҚ МКҚК</dc:title>
  <dc:creator>Админ</dc:creator>
  <cp:lastModifiedBy>Админ</cp:lastModifiedBy>
  <cp:revision>12</cp:revision>
  <dcterms:created xsi:type="dcterms:W3CDTF">2022-05-23T11:44:59Z</dcterms:created>
  <dcterms:modified xsi:type="dcterms:W3CDTF">2022-05-24T11:21:00Z</dcterms:modified>
</cp:coreProperties>
</file>